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145706671" r:id="rId5"/>
    <p:sldId id="2145706676" r:id="rId6"/>
    <p:sldId id="2145706672" r:id="rId7"/>
    <p:sldId id="2145706673" r:id="rId8"/>
    <p:sldId id="2145706674" r:id="rId9"/>
    <p:sldId id="2145706675" r:id="rId10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CKENBY, Jemma (NHS ENGLAND)" userId="45e83892-d74b-4d36-b421-3c676674e91d" providerId="ADAL" clId="{FDC7FF2A-B0A8-416E-BDFC-CD4664B15EDB}"/>
    <pc:docChg chg="modSld">
      <pc:chgData name="LECKENBY, Jemma (NHS ENGLAND)" userId="45e83892-d74b-4d36-b421-3c676674e91d" providerId="ADAL" clId="{FDC7FF2A-B0A8-416E-BDFC-CD4664B15EDB}" dt="2025-12-08T10:01:14.732" v="43" actId="20577"/>
      <pc:docMkLst>
        <pc:docMk/>
      </pc:docMkLst>
      <pc:sldChg chg="modSp mod">
        <pc:chgData name="LECKENBY, Jemma (NHS ENGLAND)" userId="45e83892-d74b-4d36-b421-3c676674e91d" providerId="ADAL" clId="{FDC7FF2A-B0A8-416E-BDFC-CD4664B15EDB}" dt="2025-12-08T09:59:32.507" v="5" actId="20577"/>
        <pc:sldMkLst>
          <pc:docMk/>
          <pc:sldMk cId="2117868564" sldId="2145706672"/>
        </pc:sldMkLst>
        <pc:spChg chg="mod">
          <ac:chgData name="LECKENBY, Jemma (NHS ENGLAND)" userId="45e83892-d74b-4d36-b421-3c676674e91d" providerId="ADAL" clId="{FDC7FF2A-B0A8-416E-BDFC-CD4664B15EDB}" dt="2025-12-08T09:58:58.179" v="1" actId="20577"/>
          <ac:spMkLst>
            <pc:docMk/>
            <pc:sldMk cId="2117868564" sldId="2145706672"/>
            <ac:spMk id="62" creationId="{5C5FDF00-6426-C2BA-1F03-7BD0A86B1847}"/>
          </ac:spMkLst>
        </pc:spChg>
        <pc:spChg chg="mod">
          <ac:chgData name="LECKENBY, Jemma (NHS ENGLAND)" userId="45e83892-d74b-4d36-b421-3c676674e91d" providerId="ADAL" clId="{FDC7FF2A-B0A8-416E-BDFC-CD4664B15EDB}" dt="2025-12-08T09:59:32.507" v="5" actId="20577"/>
          <ac:spMkLst>
            <pc:docMk/>
            <pc:sldMk cId="2117868564" sldId="2145706672"/>
            <ac:spMk id="87" creationId="{FB70F8BE-BA10-3F41-24B2-70A16B0DA82E}"/>
          </ac:spMkLst>
        </pc:spChg>
      </pc:sldChg>
      <pc:sldChg chg="modSp mod">
        <pc:chgData name="LECKENBY, Jemma (NHS ENGLAND)" userId="45e83892-d74b-4d36-b421-3c676674e91d" providerId="ADAL" clId="{FDC7FF2A-B0A8-416E-BDFC-CD4664B15EDB}" dt="2025-12-08T10:00:07.393" v="11" actId="20577"/>
        <pc:sldMkLst>
          <pc:docMk/>
          <pc:sldMk cId="982079668" sldId="2145706673"/>
        </pc:sldMkLst>
        <pc:spChg chg="mod">
          <ac:chgData name="LECKENBY, Jemma (NHS ENGLAND)" userId="45e83892-d74b-4d36-b421-3c676674e91d" providerId="ADAL" clId="{FDC7FF2A-B0A8-416E-BDFC-CD4664B15EDB}" dt="2025-12-08T10:00:07.393" v="11" actId="20577"/>
          <ac:spMkLst>
            <pc:docMk/>
            <pc:sldMk cId="982079668" sldId="2145706673"/>
            <ac:spMk id="62" creationId="{089E1447-F870-27B5-689F-E661C9D1FB92}"/>
          </ac:spMkLst>
        </pc:spChg>
        <pc:spChg chg="mod">
          <ac:chgData name="LECKENBY, Jemma (NHS ENGLAND)" userId="45e83892-d74b-4d36-b421-3c676674e91d" providerId="ADAL" clId="{FDC7FF2A-B0A8-416E-BDFC-CD4664B15EDB}" dt="2025-12-08T09:59:49.798" v="7" actId="20577"/>
          <ac:spMkLst>
            <pc:docMk/>
            <pc:sldMk cId="982079668" sldId="2145706673"/>
            <ac:spMk id="87" creationId="{0B9ADE43-9567-E8B6-FEDC-E5968908D55D}"/>
          </ac:spMkLst>
        </pc:spChg>
      </pc:sldChg>
      <pc:sldChg chg="modSp mod">
        <pc:chgData name="LECKENBY, Jemma (NHS ENGLAND)" userId="45e83892-d74b-4d36-b421-3c676674e91d" providerId="ADAL" clId="{FDC7FF2A-B0A8-416E-BDFC-CD4664B15EDB}" dt="2025-12-08T10:00:39.510" v="27" actId="20577"/>
        <pc:sldMkLst>
          <pc:docMk/>
          <pc:sldMk cId="1570964945" sldId="2145706674"/>
        </pc:sldMkLst>
        <pc:spChg chg="mod">
          <ac:chgData name="LECKENBY, Jemma (NHS ENGLAND)" userId="45e83892-d74b-4d36-b421-3c676674e91d" providerId="ADAL" clId="{FDC7FF2A-B0A8-416E-BDFC-CD4664B15EDB}" dt="2025-12-08T10:00:25.427" v="19" actId="20577"/>
          <ac:spMkLst>
            <pc:docMk/>
            <pc:sldMk cId="1570964945" sldId="2145706674"/>
            <ac:spMk id="62" creationId="{EA1B8874-7D7F-B448-90CF-3DD79B64D23A}"/>
          </ac:spMkLst>
        </pc:spChg>
        <pc:spChg chg="mod">
          <ac:chgData name="LECKENBY, Jemma (NHS ENGLAND)" userId="45e83892-d74b-4d36-b421-3c676674e91d" providerId="ADAL" clId="{FDC7FF2A-B0A8-416E-BDFC-CD4664B15EDB}" dt="2025-12-08T10:00:39.510" v="27" actId="20577"/>
          <ac:spMkLst>
            <pc:docMk/>
            <pc:sldMk cId="1570964945" sldId="2145706674"/>
            <ac:spMk id="87" creationId="{D0DC76AC-BA19-0AAB-EDF2-5467EB624E17}"/>
          </ac:spMkLst>
        </pc:spChg>
      </pc:sldChg>
      <pc:sldChg chg="modSp mod">
        <pc:chgData name="LECKENBY, Jemma (NHS ENGLAND)" userId="45e83892-d74b-4d36-b421-3c676674e91d" providerId="ADAL" clId="{FDC7FF2A-B0A8-416E-BDFC-CD4664B15EDB}" dt="2025-12-08T10:01:14.732" v="43" actId="20577"/>
        <pc:sldMkLst>
          <pc:docMk/>
          <pc:sldMk cId="1691755000" sldId="2145706675"/>
        </pc:sldMkLst>
        <pc:spChg chg="mod">
          <ac:chgData name="LECKENBY, Jemma (NHS ENGLAND)" userId="45e83892-d74b-4d36-b421-3c676674e91d" providerId="ADAL" clId="{FDC7FF2A-B0A8-416E-BDFC-CD4664B15EDB}" dt="2025-12-08T10:01:14.732" v="43" actId="20577"/>
          <ac:spMkLst>
            <pc:docMk/>
            <pc:sldMk cId="1691755000" sldId="2145706675"/>
            <ac:spMk id="62" creationId="{15FA1F02-22A2-947C-90B3-B49BF0858437}"/>
          </ac:spMkLst>
        </pc:spChg>
        <pc:spChg chg="mod">
          <ac:chgData name="LECKENBY, Jemma (NHS ENGLAND)" userId="45e83892-d74b-4d36-b421-3c676674e91d" providerId="ADAL" clId="{FDC7FF2A-B0A8-416E-BDFC-CD4664B15EDB}" dt="2025-12-08T10:01:03.571" v="35" actId="20577"/>
          <ac:spMkLst>
            <pc:docMk/>
            <pc:sldMk cId="1691755000" sldId="2145706675"/>
            <ac:spMk id="87" creationId="{64A62959-098A-F89F-9D97-6A8C57C8D879}"/>
          </ac:spMkLst>
        </pc:spChg>
      </pc:sldChg>
    </pc:docChg>
  </pc:docChgLst>
  <pc:docChgLst>
    <pc:chgData name="LECKENBY, Jemma (NHS ENGLAND)" userId="S::j.leckenby@nhs.net::45e83892-d74b-4d36-b421-3c676674e91d" providerId="AD" clId="Web-{38EEF9C8-9930-3885-37DB-47B5F173BE08}"/>
    <pc:docChg chg="modSld">
      <pc:chgData name="LECKENBY, Jemma (NHS ENGLAND)" userId="S::j.leckenby@nhs.net::45e83892-d74b-4d36-b421-3c676674e91d" providerId="AD" clId="Web-{38EEF9C8-9930-3885-37DB-47B5F173BE08}" dt="2025-11-17T12:16:08.499" v="109" actId="1076"/>
      <pc:docMkLst>
        <pc:docMk/>
      </pc:docMkLst>
      <pc:sldChg chg="modSp">
        <pc:chgData name="LECKENBY, Jemma (NHS ENGLAND)" userId="S::j.leckenby@nhs.net::45e83892-d74b-4d36-b421-3c676674e91d" providerId="AD" clId="Web-{38EEF9C8-9930-3885-37DB-47B5F173BE08}" dt="2025-11-17T12:14:50.853" v="100" actId="1076"/>
        <pc:sldMkLst>
          <pc:docMk/>
          <pc:sldMk cId="2117868564" sldId="2145706672"/>
        </pc:sldMkLst>
        <pc:spChg chg="mod">
          <ac:chgData name="LECKENBY, Jemma (NHS ENGLAND)" userId="S::j.leckenby@nhs.net::45e83892-d74b-4d36-b421-3c676674e91d" providerId="AD" clId="Web-{38EEF9C8-9930-3885-37DB-47B5F173BE08}" dt="2025-11-17T12:14:50.853" v="100" actId="1076"/>
          <ac:spMkLst>
            <pc:docMk/>
            <pc:sldMk cId="2117868564" sldId="2145706672"/>
            <ac:spMk id="4" creationId="{D7FBC8DC-0D7F-7558-B873-25DC4C37789F}"/>
          </ac:spMkLst>
        </pc:spChg>
      </pc:sldChg>
      <pc:sldChg chg="modSp">
        <pc:chgData name="LECKENBY, Jemma (NHS ENGLAND)" userId="S::j.leckenby@nhs.net::45e83892-d74b-4d36-b421-3c676674e91d" providerId="AD" clId="Web-{38EEF9C8-9930-3885-37DB-47B5F173BE08}" dt="2025-11-17T12:16:08.499" v="109" actId="1076"/>
        <pc:sldMkLst>
          <pc:docMk/>
          <pc:sldMk cId="982079668" sldId="2145706673"/>
        </pc:sldMkLst>
        <pc:spChg chg="mod">
          <ac:chgData name="LECKENBY, Jemma (NHS ENGLAND)" userId="S::j.leckenby@nhs.net::45e83892-d74b-4d36-b421-3c676674e91d" providerId="AD" clId="Web-{38EEF9C8-9930-3885-37DB-47B5F173BE08}" dt="2025-11-17T12:16:08.499" v="109" actId="1076"/>
          <ac:spMkLst>
            <pc:docMk/>
            <pc:sldMk cId="982079668" sldId="2145706673"/>
            <ac:spMk id="4" creationId="{0695CE46-A8A4-0FF8-3F6D-9E8FCFEB55E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615A8-E976-48A8-AC89-0E8F5995AD97}" type="datetimeFigureOut">
              <a:t>12/8/2025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5006E-3536-4E75-83C2-16680B5DB2F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27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9903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BDB10-4FD9-9FC4-BFC6-98C04A9CD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CF90A3-A3A8-B8F4-3F2A-687953C4E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2F2464-9604-7EEE-B3EE-9720D195F9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BEBBB-A004-04EC-4AEC-A383CA9E53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3127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CCE8F-EC0E-DE81-4E10-F9ABA0D82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14CB49-08D2-5793-B744-7345111D99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7385D1-9765-5B32-5191-7BBC6BA853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6C84C-6AF4-1047-86F7-CAC39FA511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7118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41E0D-6C23-0102-A5F3-0C454A966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D0E18A-8913-4CDB-C1BE-A35577232A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C32C14-83AF-6D60-75DB-868AB169BC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592B8C-E8AB-6845-2D2E-BC86DD213E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9347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2B1E3-77D4-B5B7-7099-74DE1D656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F52638-89F5-328C-C3E6-DE8E8A196D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976197-775C-308A-6CBF-71B6AC5AC7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72DBA-9DC1-820A-A82A-5159734194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2440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DEFA5-3A32-EF10-8A65-16F2C442D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35A84B-6DD0-441F-A563-20B4985F06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556C8B-A085-5E2D-BB73-25BC3324BB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B0D2D3-C165-7849-B1BE-E6098EF357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73355-CBEA-4FC2-9CFA-9301FBDD2A7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9029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Block Arc 169">
            <a:extLst>
              <a:ext uri="{FF2B5EF4-FFF2-40B4-BE49-F238E27FC236}">
                <a16:creationId xmlns:a16="http://schemas.microsoft.com/office/drawing/2014/main" id="{7F902090-46C1-42C5-BC7A-495180DD2BCA}"/>
              </a:ext>
            </a:extLst>
          </p:cNvPr>
          <p:cNvSpPr/>
          <p:nvPr/>
        </p:nvSpPr>
        <p:spPr>
          <a:xfrm rot="16682003">
            <a:off x="1867001" y="3870585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9403642-5006-D223-F430-1A81CBB87881}"/>
              </a:ext>
            </a:extLst>
          </p:cNvPr>
          <p:cNvSpPr/>
          <p:nvPr/>
        </p:nvSpPr>
        <p:spPr>
          <a:xfrm>
            <a:off x="3084333" y="5662185"/>
            <a:ext cx="8306147" cy="3912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E716C0A-3986-44C7-B216-D995F708984A}"/>
              </a:ext>
            </a:extLst>
          </p:cNvPr>
          <p:cNvGrpSpPr/>
          <p:nvPr/>
        </p:nvGrpSpPr>
        <p:grpSpPr>
          <a:xfrm>
            <a:off x="-1" y="1929204"/>
            <a:ext cx="11989013" cy="22255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17F5592F-5767-4947-88B9-39413E0B267A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5E66D0AA-027F-423F-B8F4-52D6FD3650E2}"/>
                </a:ext>
              </a:extLst>
            </p:cNvPr>
            <p:cNvSpPr/>
            <p:nvPr/>
          </p:nvSpPr>
          <p:spPr>
            <a:xfrm>
              <a:off x="2597759" y="3701673"/>
              <a:ext cx="6931041" cy="3086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886E47B1-3114-4DBC-BF70-4C2D2DA514FB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B19C85A4-47E2-45A5-8FDB-231A8D697335}"/>
              </a:ext>
            </a:extLst>
          </p:cNvPr>
          <p:cNvSpPr txBox="1"/>
          <p:nvPr/>
        </p:nvSpPr>
        <p:spPr>
          <a:xfrm>
            <a:off x="1057601" y="313492"/>
            <a:ext cx="1018232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lang="en-GB" sz="2400" b="1" dirty="0">
                <a:solidFill>
                  <a:srgbClr val="0054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US" sz="2400" b="1" dirty="0">
                <a:solidFill>
                  <a:srgbClr val="ED8B00"/>
                </a:solidFill>
                <a:latin typeface="Arial"/>
                <a:cs typeface="Arial"/>
              </a:rPr>
              <a:t>Supervisor Community of Practice Lunch and Learn sessions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0D8F7A-1FF6-48FD-A8E5-E468177640C5}"/>
              </a:ext>
            </a:extLst>
          </p:cNvPr>
          <p:cNvSpPr txBox="1"/>
          <p:nvPr/>
        </p:nvSpPr>
        <p:spPr>
          <a:xfrm>
            <a:off x="169846" y="1662787"/>
            <a:ext cx="1531609" cy="83099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YEAR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lang="en-US" sz="2400">
              <a:latin typeface="Arial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2026</a:t>
            </a:r>
            <a:endParaRPr lang="en-GB" sz="2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B447AE0-548B-4166-9638-EBEE07FD883D}"/>
              </a:ext>
            </a:extLst>
          </p:cNvPr>
          <p:cNvGrpSpPr/>
          <p:nvPr/>
        </p:nvGrpSpPr>
        <p:grpSpPr>
          <a:xfrm>
            <a:off x="3306861" y="1451074"/>
            <a:ext cx="1470883" cy="1569856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C035C99-B879-41B2-ACAA-7C313C29B727}"/>
                </a:ext>
              </a:extLst>
            </p:cNvPr>
            <p:cNvGrpSpPr/>
            <p:nvPr/>
          </p:nvGrpSpPr>
          <p:grpSpPr>
            <a:xfrm>
              <a:off x="3079627" y="1100113"/>
              <a:ext cx="970137" cy="1106413"/>
              <a:chOff x="1924596" y="1100113"/>
              <a:chExt cx="970137" cy="1106413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EF0E7F28-F580-43BE-9072-FEBA93FCFAB6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3ACC460A-67AF-4FF8-B613-F100E7A1073A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6BF2AEB1-3BA0-4BEB-B5E6-5F3E6B016724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1ABFBB6-83D5-40A6-8036-157F87DB7CC6}"/>
                  </a:ext>
                </a:extLst>
              </p:cNvPr>
              <p:cNvSpPr txBox="1"/>
              <p:nvPr/>
            </p:nvSpPr>
            <p:spPr>
              <a:xfrm>
                <a:off x="1989346" y="1100113"/>
                <a:ext cx="575374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D8B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FEB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4E5DB9D1-AE48-404C-9494-F7AAA7CB73BE}"/>
                  </a:ext>
                </a:extLst>
              </p:cNvPr>
              <p:cNvSpPr txBox="1"/>
              <p:nvPr/>
            </p:nvSpPr>
            <p:spPr>
              <a:xfrm>
                <a:off x="1993616" y="1368453"/>
                <a:ext cx="687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05/20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B83DED3D-F0E7-4172-9424-88E7E178B7CD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B16054A0-41ED-4675-B691-BC7437847DB6}"/>
              </a:ext>
            </a:extLst>
          </p:cNvPr>
          <p:cNvGrpSpPr/>
          <p:nvPr/>
        </p:nvGrpSpPr>
        <p:grpSpPr>
          <a:xfrm>
            <a:off x="4886657" y="1427009"/>
            <a:ext cx="1496714" cy="1569856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BC39BED-5E7E-4763-B1B5-C5CF582C4120}"/>
                </a:ext>
              </a:extLst>
            </p:cNvPr>
            <p:cNvGrpSpPr/>
            <p:nvPr/>
          </p:nvGrpSpPr>
          <p:grpSpPr>
            <a:xfrm>
              <a:off x="4220058" y="1110292"/>
              <a:ext cx="970137" cy="1096234"/>
              <a:chOff x="1924596" y="1110292"/>
              <a:chExt cx="970137" cy="1096234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9BFD20FA-30B9-4346-B360-69A3C51E5F7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0270B2F3-DB44-4336-A4AF-D2FD1281B43B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F81072AD-4975-4F0C-92F8-85EC5DC5BB92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DFAAC83-F4EE-49A4-9AE5-510D320CBA48}"/>
                  </a:ext>
                </a:extLst>
              </p:cNvPr>
              <p:cNvSpPr txBox="1"/>
              <p:nvPr/>
            </p:nvSpPr>
            <p:spPr>
              <a:xfrm>
                <a:off x="2044863" y="1110292"/>
                <a:ext cx="626609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DA291C"/>
                    </a:solidFill>
                    <a:latin typeface="Arial"/>
                    <a:cs typeface="Arial"/>
                  </a:rPr>
                  <a:t>MAR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6E7A7C67-341D-40DE-B5F6-0383FBBAC212}"/>
                  </a:ext>
                </a:extLst>
              </p:cNvPr>
              <p:cNvSpPr txBox="1"/>
              <p:nvPr/>
            </p:nvSpPr>
            <p:spPr>
              <a:xfrm>
                <a:off x="2063548" y="1392627"/>
                <a:ext cx="67531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05/20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80CA4E54-BA70-4957-AE94-3802B33FB842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CC3671B-1769-4DAC-BCC4-E6DB62E0CEF9}"/>
              </a:ext>
            </a:extLst>
          </p:cNvPr>
          <p:cNvGrpSpPr/>
          <p:nvPr/>
        </p:nvGrpSpPr>
        <p:grpSpPr>
          <a:xfrm>
            <a:off x="6496807" y="1453573"/>
            <a:ext cx="1496713" cy="155694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1C8EDAFB-1B0E-4356-AEAA-EDE413810344}"/>
                </a:ext>
              </a:extLst>
            </p:cNvPr>
            <p:cNvGrpSpPr/>
            <p:nvPr/>
          </p:nvGrpSpPr>
          <p:grpSpPr>
            <a:xfrm>
              <a:off x="5401586" y="1088246"/>
              <a:ext cx="970137" cy="1118280"/>
              <a:chOff x="1924596" y="1088246"/>
              <a:chExt cx="970137" cy="1118280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8D696A3C-B2E1-4E3F-A29D-127B28459749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DED41EE5-EB11-4E04-82CD-62354AA378D6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19CC4A3F-8F60-4723-BE7A-9BF4BF1AB7A4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BE9FF53-47A7-46BB-833B-72D9DFE8B6FD}"/>
                  </a:ext>
                </a:extLst>
              </p:cNvPr>
              <p:cNvSpPr txBox="1"/>
              <p:nvPr/>
            </p:nvSpPr>
            <p:spPr>
              <a:xfrm>
                <a:off x="2035416" y="1088246"/>
                <a:ext cx="59036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8A1538"/>
                    </a:solidFill>
                    <a:latin typeface="Arial"/>
                    <a:cs typeface="Arial"/>
                  </a:rPr>
                  <a:t>APR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1D121BF-1043-44AD-AAD0-F11CC76DAD58}"/>
                  </a:ext>
                </a:extLst>
              </p:cNvPr>
              <p:cNvSpPr txBox="1"/>
              <p:nvPr/>
            </p:nvSpPr>
            <p:spPr>
              <a:xfrm>
                <a:off x="1998969" y="1374371"/>
                <a:ext cx="675317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02/17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CF993680-2246-4968-9DB4-DFC96EB36B9A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C509D43-56C4-4D31-A7EF-17C398BB9114}"/>
              </a:ext>
            </a:extLst>
          </p:cNvPr>
          <p:cNvGrpSpPr/>
          <p:nvPr/>
        </p:nvGrpSpPr>
        <p:grpSpPr>
          <a:xfrm>
            <a:off x="8150446" y="1437424"/>
            <a:ext cx="1535459" cy="1569856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84759649-452E-4233-A5F7-C05D26F6262F}"/>
                </a:ext>
              </a:extLst>
            </p:cNvPr>
            <p:cNvGrpSpPr/>
            <p:nvPr/>
          </p:nvGrpSpPr>
          <p:grpSpPr>
            <a:xfrm>
              <a:off x="6518006" y="1100113"/>
              <a:ext cx="970137" cy="1106413"/>
              <a:chOff x="1924596" y="1100113"/>
              <a:chExt cx="970137" cy="1106413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9CA02E22-B590-4995-9655-DF9781CB6617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109E80B6-6CCD-47A0-B43A-6A9245C01728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007BCCAE-B4C6-4370-AD94-25A32972B7FD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7344289A-6E14-456B-B5F3-E4F2113B4A47}"/>
                  </a:ext>
                </a:extLst>
              </p:cNvPr>
              <p:cNvSpPr txBox="1"/>
              <p:nvPr/>
            </p:nvSpPr>
            <p:spPr>
              <a:xfrm>
                <a:off x="2004932" y="1100113"/>
                <a:ext cx="579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7C2855"/>
                    </a:solidFill>
                    <a:latin typeface="Arial"/>
                    <a:cs typeface="Arial"/>
                  </a:rPr>
                  <a:t>MAY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E2E226F4-F679-4BEE-A870-4AA7B6766275}"/>
                  </a:ext>
                </a:extLst>
              </p:cNvPr>
              <p:cNvSpPr txBox="1"/>
              <p:nvPr/>
            </p:nvSpPr>
            <p:spPr>
              <a:xfrm>
                <a:off x="1976827" y="1384570"/>
                <a:ext cx="6582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07/22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E22B3C77-AFF0-44A0-A755-BC1691A721E5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9F500310-83AC-4EB4-8BDD-C5690FEFBA62}"/>
              </a:ext>
            </a:extLst>
          </p:cNvPr>
          <p:cNvGrpSpPr/>
          <p:nvPr/>
        </p:nvGrpSpPr>
        <p:grpSpPr>
          <a:xfrm>
            <a:off x="9802779" y="1438048"/>
            <a:ext cx="1574205" cy="1569856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33FE1FE9-2B48-459E-9A65-E0474D091895}"/>
                </a:ext>
              </a:extLst>
            </p:cNvPr>
            <p:cNvGrpSpPr/>
            <p:nvPr/>
          </p:nvGrpSpPr>
          <p:grpSpPr>
            <a:xfrm>
              <a:off x="7689260" y="1100113"/>
              <a:ext cx="970137" cy="1106413"/>
              <a:chOff x="1924596" y="1100113"/>
              <a:chExt cx="970137" cy="110641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F13F98FC-21C5-47C5-9C25-C37FA5282560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780E62A1-A0C6-4CBD-9252-A70FB84BFE28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64A1EA3F-A4B7-43F6-B26B-764C9E41CA9A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2EC554CF-D1CD-48FD-9738-843FE35EAF55}"/>
                  </a:ext>
                </a:extLst>
              </p:cNvPr>
              <p:cNvSpPr txBox="1"/>
              <p:nvPr/>
            </p:nvSpPr>
            <p:spPr>
              <a:xfrm>
                <a:off x="2020855" y="1100113"/>
                <a:ext cx="538687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AE2573"/>
                    </a:solidFill>
                    <a:latin typeface="Arial"/>
                    <a:cs typeface="Arial"/>
                  </a:rPr>
                  <a:t>JUN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EA3F4AE1-B703-4BE2-A87A-BD1C9340DF9B}"/>
                  </a:ext>
                </a:extLst>
              </p:cNvPr>
              <p:cNvSpPr txBox="1"/>
              <p:nvPr/>
            </p:nvSpPr>
            <p:spPr>
              <a:xfrm>
                <a:off x="2003257" y="1384570"/>
                <a:ext cx="642073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04/19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4CD1A5F0-872E-4FA7-B802-E1A45225C0E9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9F9D2630-3AED-47CB-8ADF-E996C58F3AFE}"/>
              </a:ext>
            </a:extLst>
          </p:cNvPr>
          <p:cNvGrpSpPr/>
          <p:nvPr/>
        </p:nvGrpSpPr>
        <p:grpSpPr>
          <a:xfrm>
            <a:off x="3996450" y="4850576"/>
            <a:ext cx="1561498" cy="1588603"/>
            <a:chOff x="8918684" y="1069519"/>
            <a:chExt cx="1057595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64DA4D51-FA32-419B-B613-E3447B4BA6D6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191C5927-A250-4E2B-A1E7-724C93F02BC0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F4DA10D9-50F1-4C62-AC84-FC0880FDA3BE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A7956B63-C461-4F8A-A655-662905F8C906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A59489F1-B1D8-44FD-99F9-096D34C54544}"/>
                  </a:ext>
                </a:extLst>
              </p:cNvPr>
              <p:cNvSpPr txBox="1"/>
              <p:nvPr/>
            </p:nvSpPr>
            <p:spPr>
              <a:xfrm>
                <a:off x="1976388" y="1142631"/>
                <a:ext cx="588671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3087"/>
                    </a:solidFill>
                    <a:latin typeface="Arial"/>
                    <a:cs typeface="Arial"/>
                  </a:rPr>
                  <a:t>AUG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393893BA-1469-467C-838A-C50D74D30AE1}"/>
                  </a:ext>
                </a:extLst>
              </p:cNvPr>
              <p:cNvSpPr txBox="1"/>
              <p:nvPr/>
            </p:nvSpPr>
            <p:spPr>
              <a:xfrm>
                <a:off x="1980191" y="1371590"/>
                <a:ext cx="647298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06/18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992E4436-09F1-455D-A1C5-41296388E7B2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C75F1DAA-617E-4E2A-A2C3-7F83C2479020}"/>
              </a:ext>
            </a:extLst>
          </p:cNvPr>
          <p:cNvGrpSpPr/>
          <p:nvPr/>
        </p:nvGrpSpPr>
        <p:grpSpPr>
          <a:xfrm>
            <a:off x="10463692" y="4885737"/>
            <a:ext cx="1524626" cy="1564023"/>
            <a:chOff x="6476811" y="1069519"/>
            <a:chExt cx="1057595" cy="1195314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3149B603-BD8A-4B2A-B652-57CE69276D4C}"/>
                </a:ext>
              </a:extLst>
            </p:cNvPr>
            <p:cNvGrpSpPr/>
            <p:nvPr/>
          </p:nvGrpSpPr>
          <p:grpSpPr>
            <a:xfrm>
              <a:off x="6518006" y="1113000"/>
              <a:ext cx="970137" cy="1093526"/>
              <a:chOff x="1924596" y="1113000"/>
              <a:chExt cx="970137" cy="1093526"/>
            </a:xfrm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2DFCAD4F-03D2-4CD0-B88E-99B7F079CCAB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8" name="Rectangle: Rounded Corners 127">
                <a:extLst>
                  <a:ext uri="{FF2B5EF4-FFF2-40B4-BE49-F238E27FC236}">
                    <a16:creationId xmlns:a16="http://schemas.microsoft.com/office/drawing/2014/main" id="{5A689CFD-5FDC-440F-AB98-31E9F289BDAC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3042A5FC-D0A5-4E7B-A356-BD2098CA418D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499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375A9284-66E5-4D3D-8F82-5AF3E2B08795}"/>
                  </a:ext>
                </a:extLst>
              </p:cNvPr>
              <p:cNvSpPr txBox="1"/>
              <p:nvPr/>
            </p:nvSpPr>
            <p:spPr>
              <a:xfrm>
                <a:off x="1977701" y="1140259"/>
                <a:ext cx="579555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A499"/>
                    </a:solidFill>
                    <a:latin typeface="Arial"/>
                    <a:cs typeface="Arial"/>
                  </a:rPr>
                  <a:t>DEC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A4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4FCB655D-BCC5-4042-B150-81A744F3F972}"/>
                  </a:ext>
                </a:extLst>
              </p:cNvPr>
              <p:cNvSpPr txBox="1"/>
              <p:nvPr/>
            </p:nvSpPr>
            <p:spPr>
              <a:xfrm>
                <a:off x="1975481" y="1391726"/>
                <a:ext cx="662953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03/18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E91AB7EB-463C-482B-A2AA-7AC6947E7C66}"/>
                </a:ext>
              </a:extLst>
            </p:cNvPr>
            <p:cNvSpPr/>
            <p:nvPr/>
          </p:nvSpPr>
          <p:spPr>
            <a:xfrm>
              <a:off x="647681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2FC37D43-3E79-4A30-8621-A0C3F67C8CA6}"/>
              </a:ext>
            </a:extLst>
          </p:cNvPr>
          <p:cNvGrpSpPr/>
          <p:nvPr/>
        </p:nvGrpSpPr>
        <p:grpSpPr>
          <a:xfrm>
            <a:off x="8833294" y="4874973"/>
            <a:ext cx="1598367" cy="1588603"/>
            <a:chOff x="7645530" y="1069519"/>
            <a:chExt cx="1057595" cy="1195314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ADA0E4A8-4223-4D3D-8C79-0B99555CA021}"/>
                </a:ext>
              </a:extLst>
            </p:cNvPr>
            <p:cNvGrpSpPr/>
            <p:nvPr/>
          </p:nvGrpSpPr>
          <p:grpSpPr>
            <a:xfrm>
              <a:off x="7689260" y="1113000"/>
              <a:ext cx="970137" cy="1093526"/>
              <a:chOff x="1924596" y="1113000"/>
              <a:chExt cx="970137" cy="1093526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61087A30-C601-435F-A067-CBDC2BB5E33E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481157C7-D911-4D92-AFB1-EDB45A899C79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1ACC7837-C8D2-43F2-8DC9-1ADC99F470E6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9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89880915-55E5-4919-BA57-FF4C8BC59CF0}"/>
                  </a:ext>
                </a:extLst>
              </p:cNvPr>
              <p:cNvSpPr txBox="1"/>
              <p:nvPr/>
            </p:nvSpPr>
            <p:spPr>
              <a:xfrm>
                <a:off x="1966288" y="1152689"/>
                <a:ext cx="563424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NOV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BB22D10F-6CFB-45F2-8CB8-BE33088F00B1}"/>
                  </a:ext>
                </a:extLst>
              </p:cNvPr>
              <p:cNvSpPr txBox="1"/>
              <p:nvPr/>
            </p:nvSpPr>
            <p:spPr>
              <a:xfrm>
                <a:off x="1999157" y="1403443"/>
                <a:ext cx="632367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05/20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4" name="Rectangle: Rounded Corners 133">
              <a:extLst>
                <a:ext uri="{FF2B5EF4-FFF2-40B4-BE49-F238E27FC236}">
                  <a16:creationId xmlns:a16="http://schemas.microsoft.com/office/drawing/2014/main" id="{2A63575B-A233-4BE2-BFB2-CD6A829ACC86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05610125-C3B7-483B-89DA-C8A3CEDC5D3A}"/>
              </a:ext>
            </a:extLst>
          </p:cNvPr>
          <p:cNvGrpSpPr/>
          <p:nvPr/>
        </p:nvGrpSpPr>
        <p:grpSpPr>
          <a:xfrm>
            <a:off x="7225745" y="4870024"/>
            <a:ext cx="1556377" cy="1585190"/>
            <a:chOff x="8918684" y="1069519"/>
            <a:chExt cx="1057595" cy="1195314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AFCC56B1-F12F-4365-B0F5-6BA622A84A04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22F06A61-73A0-4CD7-B556-5A4AD58F99A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4" name="Rectangle: Rounded Corners 143">
                <a:extLst>
                  <a:ext uri="{FF2B5EF4-FFF2-40B4-BE49-F238E27FC236}">
                    <a16:creationId xmlns:a16="http://schemas.microsoft.com/office/drawing/2014/main" id="{CCA1E348-22A5-4DA0-969F-69D9AC84B131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8F38C566-CCBC-4C93-A0CE-0AC60F214D77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51F86272-BBB4-4B5D-8F4E-656582732D69}"/>
                  </a:ext>
                </a:extLst>
              </p:cNvPr>
              <p:cNvSpPr txBox="1"/>
              <p:nvPr/>
            </p:nvSpPr>
            <p:spPr>
              <a:xfrm>
                <a:off x="2033341" y="1130042"/>
                <a:ext cx="578444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OCT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6F669DEA-7343-41CF-9E47-2EF79C4C785C}"/>
                  </a:ext>
                </a:extLst>
              </p:cNvPr>
              <p:cNvSpPr txBox="1"/>
              <p:nvPr/>
            </p:nvSpPr>
            <p:spPr>
              <a:xfrm>
                <a:off x="1972292" y="1386986"/>
                <a:ext cx="649428" cy="3481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01/16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EE7CF588-C77B-4CBC-981B-22B88108BD83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60A9FA13-C38F-4039-A539-5336BD2943F5}"/>
              </a:ext>
            </a:extLst>
          </p:cNvPr>
          <p:cNvGrpSpPr/>
          <p:nvPr/>
        </p:nvGrpSpPr>
        <p:grpSpPr>
          <a:xfrm>
            <a:off x="5547610" y="4855513"/>
            <a:ext cx="1554670" cy="1594066"/>
            <a:chOff x="8918684" y="1069519"/>
            <a:chExt cx="1057595" cy="1195314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A4BFF229-8190-404D-8011-8EF0402229E1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702C65A6-000F-4799-BE6A-935DA1E806C8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2" name="Rectangle: Rounded Corners 151">
                <a:extLst>
                  <a:ext uri="{FF2B5EF4-FFF2-40B4-BE49-F238E27FC236}">
                    <a16:creationId xmlns:a16="http://schemas.microsoft.com/office/drawing/2014/main" id="{B042B55F-7DFA-4E00-BD48-67B62D3A46ED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36BDE098-8E88-43B3-8C88-94BBD817955B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3E30706A-7059-4163-9246-00035F8455DC}"/>
                  </a:ext>
                </a:extLst>
              </p:cNvPr>
              <p:cNvSpPr txBox="1"/>
              <p:nvPr/>
            </p:nvSpPr>
            <p:spPr>
              <a:xfrm>
                <a:off x="1968804" y="1139045"/>
                <a:ext cx="560724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72CE"/>
                    </a:solidFill>
                    <a:latin typeface="Arial"/>
                    <a:cs typeface="Arial"/>
                  </a:rPr>
                  <a:t>SEP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2D2B8FF4-4B38-4938-BA5A-E888D57CC19E}"/>
                  </a:ext>
                </a:extLst>
              </p:cNvPr>
              <p:cNvSpPr txBox="1"/>
              <p:nvPr/>
            </p:nvSpPr>
            <p:spPr>
              <a:xfrm>
                <a:off x="1973200" y="1373498"/>
                <a:ext cx="668340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03/18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0" name="Rectangle: Rounded Corners 149">
              <a:extLst>
                <a:ext uri="{FF2B5EF4-FFF2-40B4-BE49-F238E27FC236}">
                  <a16:creationId xmlns:a16="http://schemas.microsoft.com/office/drawing/2014/main" id="{2697F59F-3DF5-44BB-BC23-F1974DFBDCD2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Block Arc 1">
            <a:extLst>
              <a:ext uri="{FF2B5EF4-FFF2-40B4-BE49-F238E27FC236}">
                <a16:creationId xmlns:a16="http://schemas.microsoft.com/office/drawing/2014/main" id="{5E554A2E-93BE-F80A-BAA2-A6514123ADAF}"/>
              </a:ext>
            </a:extLst>
          </p:cNvPr>
          <p:cNvSpPr/>
          <p:nvPr/>
        </p:nvSpPr>
        <p:spPr>
          <a:xfrm rot="10956735">
            <a:off x="1867000" y="3774046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9ED62271-0638-7FD6-85B2-236AAA271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1FABC2-3908-2E08-991C-74EA6E7F34B5}"/>
              </a:ext>
            </a:extLst>
          </p:cNvPr>
          <p:cNvSpPr txBox="1"/>
          <p:nvPr/>
        </p:nvSpPr>
        <p:spPr>
          <a:xfrm>
            <a:off x="164666" y="4720721"/>
            <a:ext cx="1581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Scan to book</a:t>
            </a:r>
          </a:p>
          <a:p>
            <a:pPr algn="ctr"/>
            <a:r>
              <a:rPr lang="en-GB" dirty="0"/>
              <a:t>(Search under ‘PC’)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8B15D299-4003-F882-D986-67450C3F73CC}"/>
              </a:ext>
            </a:extLst>
          </p:cNvPr>
          <p:cNvSpPr txBox="1"/>
          <p:nvPr/>
        </p:nvSpPr>
        <p:spPr>
          <a:xfrm>
            <a:off x="2116867" y="3594092"/>
            <a:ext cx="9260038" cy="60529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A forum for all clinicians to maintain educator and supervisor knowledge, skills and behaviours on a regular basis. Virtual 30-minute lunchtime sessions.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3BEC41FA-8D27-7969-F96B-601D3DD61DDB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England.primarycareschoolyh@nhs.net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B71B7CA-FFA8-4339-8DEB-E9DADFB2B088}"/>
              </a:ext>
            </a:extLst>
          </p:cNvPr>
          <p:cNvGrpSpPr/>
          <p:nvPr/>
        </p:nvGrpSpPr>
        <p:grpSpPr>
          <a:xfrm>
            <a:off x="1493084" y="1451699"/>
            <a:ext cx="1574205" cy="1556940"/>
            <a:chOff x="1327476" y="1476904"/>
            <a:chExt cx="1057595" cy="119531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8BD547F-9C56-451D-8FF6-A51F3A0F9EB2}"/>
                </a:ext>
              </a:extLst>
            </p:cNvPr>
            <p:cNvGrpSpPr/>
            <p:nvPr/>
          </p:nvGrpSpPr>
          <p:grpSpPr>
            <a:xfrm>
              <a:off x="1369791" y="1495632"/>
              <a:ext cx="970137" cy="1118279"/>
              <a:chOff x="1369791" y="1495632"/>
              <a:chExt cx="970137" cy="1118279"/>
            </a:xfrm>
          </p:grpSpPr>
          <p:sp>
            <p:nvSpPr>
              <p:cNvPr id="14" name="Freeform: Shape 34">
                <a:extLst>
                  <a:ext uri="{FF2B5EF4-FFF2-40B4-BE49-F238E27FC236}">
                    <a16:creationId xmlns:a16="http://schemas.microsoft.com/office/drawing/2014/main" id="{6F44D4EB-C747-4294-9C2C-050731FDDD6F}"/>
                  </a:ext>
                </a:extLst>
              </p:cNvPr>
              <p:cNvSpPr/>
              <p:nvPr/>
            </p:nvSpPr>
            <p:spPr>
              <a:xfrm>
                <a:off x="1923865" y="1538171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49268353-A1FD-4AAF-85E1-14B3E002FEB7}"/>
                  </a:ext>
                </a:extLst>
              </p:cNvPr>
              <p:cNvSpPr/>
              <p:nvPr/>
            </p:nvSpPr>
            <p:spPr>
              <a:xfrm>
                <a:off x="1369791" y="1520385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36">
                <a:extLst>
                  <a:ext uri="{FF2B5EF4-FFF2-40B4-BE49-F238E27FC236}">
                    <a16:creationId xmlns:a16="http://schemas.microsoft.com/office/drawing/2014/main" id="{27EE4C2F-05BE-4240-A624-78AADCEEBAA4}"/>
                  </a:ext>
                </a:extLst>
              </p:cNvPr>
              <p:cNvSpPr/>
              <p:nvPr/>
            </p:nvSpPr>
            <p:spPr>
              <a:xfrm>
                <a:off x="1964590" y="1520385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46">
                <a:extLst>
                  <a:ext uri="{FF2B5EF4-FFF2-40B4-BE49-F238E27FC236}">
                    <a16:creationId xmlns:a16="http://schemas.microsoft.com/office/drawing/2014/main" id="{51F4C52B-FF93-49F5-A9BC-0DC4A01066D9}"/>
                  </a:ext>
                </a:extLst>
              </p:cNvPr>
              <p:cNvSpPr txBox="1"/>
              <p:nvPr/>
            </p:nvSpPr>
            <p:spPr>
              <a:xfrm>
                <a:off x="1484012" y="1495632"/>
                <a:ext cx="514994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dirty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latin typeface="Arial"/>
                    <a:cs typeface="Arial"/>
                  </a:rPr>
                  <a:t>JAN</a:t>
                </a:r>
                <a:endParaRPr lang="en-GB" sz="2400" i="0" u="none" strike="noStrike" kern="1200" cap="none" spc="0" normalizeH="0" baseline="0" noProof="0">
                  <a:ln>
                    <a:solidFill>
                      <a:srgbClr val="FFB81C"/>
                    </a:solidFill>
                  </a:ln>
                  <a:solidFill>
                    <a:srgbClr val="FFB81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53">
                <a:extLst>
                  <a:ext uri="{FF2B5EF4-FFF2-40B4-BE49-F238E27FC236}">
                    <a16:creationId xmlns:a16="http://schemas.microsoft.com/office/drawing/2014/main" id="{4C538101-58DC-492E-BA52-FEBF16895AD5}"/>
                  </a:ext>
                </a:extLst>
              </p:cNvPr>
              <p:cNvSpPr txBox="1"/>
              <p:nvPr/>
            </p:nvSpPr>
            <p:spPr>
              <a:xfrm>
                <a:off x="1471624" y="1779912"/>
                <a:ext cx="64207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en-GB" sz="2400" b="1" dirty="0">
                    <a:solidFill>
                      <a:srgbClr val="3B3838"/>
                    </a:solidFill>
                    <a:latin typeface="Arial"/>
                    <a:cs typeface="Arial"/>
                  </a:rPr>
                  <a:t>08/23</a:t>
                </a:r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987E0B31-071F-4E8E-AEAE-58B9DE2176EA}"/>
                </a:ext>
              </a:extLst>
            </p:cNvPr>
            <p:cNvSpPr/>
            <p:nvPr/>
          </p:nvSpPr>
          <p:spPr>
            <a:xfrm>
              <a:off x="1327476" y="1476904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GB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F72B55AB-43DE-4F2E-81D7-6CDEF73BF2BB}"/>
              </a:ext>
            </a:extLst>
          </p:cNvPr>
          <p:cNvGrpSpPr/>
          <p:nvPr/>
        </p:nvGrpSpPr>
        <p:grpSpPr>
          <a:xfrm>
            <a:off x="2297845" y="4866886"/>
            <a:ext cx="1561497" cy="1588602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8AAF1DE-FA6D-417A-BBA0-530A9D051580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CFC315D1-28E1-4593-A1DF-65356F6D19A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BB2EF25A-DDE1-4A2E-B99B-4DEE2273CE4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94113789-2671-4B34-8575-2872D44ABEAF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210466C7-E48C-4737-ACCA-CC11057E61B4}"/>
                  </a:ext>
                </a:extLst>
              </p:cNvPr>
              <p:cNvSpPr txBox="1"/>
              <p:nvPr/>
            </p:nvSpPr>
            <p:spPr>
              <a:xfrm>
                <a:off x="2039768" y="1132573"/>
                <a:ext cx="519186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330072"/>
                    </a:solidFill>
                    <a:latin typeface="Arial"/>
                    <a:cs typeface="Arial"/>
                  </a:rPr>
                  <a:t>JUL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86B82EB-9227-46E7-B553-A06DC89801C7}"/>
                  </a:ext>
                </a:extLst>
              </p:cNvPr>
              <p:cNvSpPr txBox="1"/>
              <p:nvPr/>
            </p:nvSpPr>
            <p:spPr>
              <a:xfrm>
                <a:off x="2030367" y="1363627"/>
                <a:ext cx="647299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02/17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B953763C-6721-4A54-AE4B-D117769068CE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A8CAF9E6-4909-8935-CAA1-D80149D20A82}"/>
              </a:ext>
            </a:extLst>
          </p:cNvPr>
          <p:cNvSpPr txBox="1"/>
          <p:nvPr/>
        </p:nvSpPr>
        <p:spPr>
          <a:xfrm>
            <a:off x="1693333" y="2275416"/>
            <a:ext cx="1143000" cy="5185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5732B3-DAF2-8713-ADAD-37755EF43870}"/>
              </a:ext>
            </a:extLst>
          </p:cNvPr>
          <p:cNvSpPr txBox="1"/>
          <p:nvPr/>
        </p:nvSpPr>
        <p:spPr>
          <a:xfrm>
            <a:off x="1508125" y="2243667"/>
            <a:ext cx="147743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Giving feedback effectively</a:t>
            </a:r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4D19A1-930F-9E66-1AB3-FA2B409C3356}"/>
              </a:ext>
            </a:extLst>
          </p:cNvPr>
          <p:cNvSpPr txBox="1"/>
          <p:nvPr/>
        </p:nvSpPr>
        <p:spPr>
          <a:xfrm>
            <a:off x="3296708" y="2275416"/>
            <a:ext cx="147743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Setting learning agreements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FA7B48-D272-3345-069A-1C53BD6A1C5A}"/>
              </a:ext>
            </a:extLst>
          </p:cNvPr>
          <p:cNvSpPr txBox="1"/>
          <p:nvPr/>
        </p:nvSpPr>
        <p:spPr>
          <a:xfrm>
            <a:off x="4894792" y="2159001"/>
            <a:ext cx="147743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Designing learning progressions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F11A766-74DB-F5C4-E985-594E377E7AED}"/>
              </a:ext>
            </a:extLst>
          </p:cNvPr>
          <p:cNvSpPr txBox="1"/>
          <p:nvPr/>
        </p:nvSpPr>
        <p:spPr>
          <a:xfrm>
            <a:off x="6482291" y="2158999"/>
            <a:ext cx="147743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Supporting an underperforming supervisee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F294198-9F41-A5F0-F9FB-4A1837F2B2DB}"/>
              </a:ext>
            </a:extLst>
          </p:cNvPr>
          <p:cNvSpPr txBox="1"/>
          <p:nvPr/>
        </p:nvSpPr>
        <p:spPr>
          <a:xfrm>
            <a:off x="8154458" y="2148416"/>
            <a:ext cx="147743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Introducing the Supervision Toolkit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AC83AE6-6D34-2D2D-A699-44BBF76808B9}"/>
              </a:ext>
            </a:extLst>
          </p:cNvPr>
          <p:cNvSpPr txBox="1"/>
          <p:nvPr/>
        </p:nvSpPr>
        <p:spPr>
          <a:xfrm>
            <a:off x="9858375" y="2159000"/>
            <a:ext cx="147743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Models of Clinical Supervision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FB27CB5-D2D5-9D3B-D0F2-C05C94B4C7BD}"/>
              </a:ext>
            </a:extLst>
          </p:cNvPr>
          <p:cNvSpPr txBox="1"/>
          <p:nvPr/>
        </p:nvSpPr>
        <p:spPr>
          <a:xfrm>
            <a:off x="2344208" y="5640917"/>
            <a:ext cx="147743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Documentation in Clinical Supervision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AA0C6F7-9C4A-3889-AB09-27122CC3A61C}"/>
              </a:ext>
            </a:extLst>
          </p:cNvPr>
          <p:cNvSpPr txBox="1"/>
          <p:nvPr/>
        </p:nvSpPr>
        <p:spPr>
          <a:xfrm>
            <a:off x="3995208" y="5640916"/>
            <a:ext cx="147743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Documentation in Educational Supervision</a:t>
            </a:r>
            <a:endParaRPr lang="en-US" dirty="0" err="1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1D13F80-63C9-2076-AEB0-B5E2CD5AD31F}"/>
              </a:ext>
            </a:extLst>
          </p:cNvPr>
          <p:cNvSpPr txBox="1"/>
          <p:nvPr/>
        </p:nvSpPr>
        <p:spPr>
          <a:xfrm>
            <a:off x="5593292" y="5662083"/>
            <a:ext cx="147743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Understanding Educational Supervision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F45A131-F07E-D1E7-184F-76319DDB616A}"/>
              </a:ext>
            </a:extLst>
          </p:cNvPr>
          <p:cNvSpPr txBox="1"/>
          <p:nvPr/>
        </p:nvSpPr>
        <p:spPr>
          <a:xfrm>
            <a:off x="7297207" y="5640917"/>
            <a:ext cx="1477432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Qualities of an effective Clinical Supervisor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54760D-61C4-4B8D-0EA2-DDE5615A860D}"/>
              </a:ext>
            </a:extLst>
          </p:cNvPr>
          <p:cNvSpPr txBox="1"/>
          <p:nvPr/>
        </p:nvSpPr>
        <p:spPr>
          <a:xfrm>
            <a:off x="8778875" y="5640916"/>
            <a:ext cx="1689097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Qualities of an effective Education-al Supervisor</a:t>
            </a:r>
            <a:endParaRPr lang="en-US" dirty="0" err="1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8E790F-5A11-BDF7-67CB-825756EF94AF}"/>
              </a:ext>
            </a:extLst>
          </p:cNvPr>
          <p:cNvSpPr txBox="1"/>
          <p:nvPr/>
        </p:nvSpPr>
        <p:spPr>
          <a:xfrm>
            <a:off x="10482792" y="5714999"/>
            <a:ext cx="147743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dirty="0"/>
              <a:t>Supervision case studies</a:t>
            </a:r>
          </a:p>
        </p:txBody>
      </p:sp>
    </p:spTree>
    <p:extLst>
      <p:ext uri="{BB962C8B-B14F-4D97-AF65-F5344CB8AC3E}">
        <p14:creationId xmlns:p14="http://schemas.microsoft.com/office/powerpoint/2010/main" val="353174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174FE-77C9-A224-873D-F990B6701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Block Arc 169">
            <a:extLst>
              <a:ext uri="{FF2B5EF4-FFF2-40B4-BE49-F238E27FC236}">
                <a16:creationId xmlns:a16="http://schemas.microsoft.com/office/drawing/2014/main" id="{1E34271A-F62C-6B4F-525B-6E112376E030}"/>
              </a:ext>
            </a:extLst>
          </p:cNvPr>
          <p:cNvSpPr/>
          <p:nvPr/>
        </p:nvSpPr>
        <p:spPr>
          <a:xfrm rot="16682003">
            <a:off x="1867001" y="3870585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634AF82-4F09-7278-BDF8-B87DBB132DA3}"/>
              </a:ext>
            </a:extLst>
          </p:cNvPr>
          <p:cNvSpPr/>
          <p:nvPr/>
        </p:nvSpPr>
        <p:spPr>
          <a:xfrm>
            <a:off x="3084333" y="5662185"/>
            <a:ext cx="8306147" cy="3912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5C79C67D-19CE-2886-01F9-99D79EACA003}"/>
              </a:ext>
            </a:extLst>
          </p:cNvPr>
          <p:cNvGrpSpPr/>
          <p:nvPr/>
        </p:nvGrpSpPr>
        <p:grpSpPr>
          <a:xfrm>
            <a:off x="-1" y="1929204"/>
            <a:ext cx="11989013" cy="22255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CF2DEF86-66A4-7AB9-7E3D-D9406F6DDD97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5339F979-E102-08E5-8607-1066653DBB7D}"/>
                </a:ext>
              </a:extLst>
            </p:cNvPr>
            <p:cNvSpPr/>
            <p:nvPr/>
          </p:nvSpPr>
          <p:spPr>
            <a:xfrm>
              <a:off x="2597759" y="3701673"/>
              <a:ext cx="6931041" cy="3086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4246EF96-1502-C830-0C4F-7D6FF3744F6E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4A371B2C-7D3A-C505-8D0C-13B0F6D6E2A4}"/>
              </a:ext>
            </a:extLst>
          </p:cNvPr>
          <p:cNvSpPr txBox="1"/>
          <p:nvPr/>
        </p:nvSpPr>
        <p:spPr>
          <a:xfrm>
            <a:off x="1057601" y="313492"/>
            <a:ext cx="1018232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lang="en-GB" sz="2400" b="1" dirty="0">
                <a:solidFill>
                  <a:srgbClr val="0054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US" sz="2400" b="1" dirty="0">
                <a:solidFill>
                  <a:srgbClr val="ED8B00"/>
                </a:solidFill>
                <a:latin typeface="Arial"/>
                <a:cs typeface="Arial"/>
              </a:rPr>
              <a:t>Introduction to Restorative Supervision Skills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854586-316A-4820-8446-B68EAAB586C6}"/>
              </a:ext>
            </a:extLst>
          </p:cNvPr>
          <p:cNvSpPr txBox="1"/>
          <p:nvPr/>
        </p:nvSpPr>
        <p:spPr>
          <a:xfrm>
            <a:off x="169846" y="1662787"/>
            <a:ext cx="1531609" cy="83099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YEAR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lang="en-US" sz="2400">
              <a:latin typeface="Arial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2026</a:t>
            </a:r>
            <a:endParaRPr lang="en-GB" sz="2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2B361396-BD57-ECB9-DFA0-7171AF73B03D}"/>
              </a:ext>
            </a:extLst>
          </p:cNvPr>
          <p:cNvGrpSpPr/>
          <p:nvPr/>
        </p:nvGrpSpPr>
        <p:grpSpPr>
          <a:xfrm>
            <a:off x="3306861" y="1451074"/>
            <a:ext cx="1470883" cy="1569856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E43BD105-C511-E72E-F0D1-46906481712E}"/>
                </a:ext>
              </a:extLst>
            </p:cNvPr>
            <p:cNvGrpSpPr/>
            <p:nvPr/>
          </p:nvGrpSpPr>
          <p:grpSpPr>
            <a:xfrm>
              <a:off x="3079627" y="1100113"/>
              <a:ext cx="970137" cy="1106413"/>
              <a:chOff x="1924596" y="1100113"/>
              <a:chExt cx="970137" cy="1106413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BB774197-03E8-54EC-8B7B-01706E2FA8AE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A13561CB-1FE9-C495-B66B-8BCD947439EB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0179A3F9-5FAC-A05D-3239-1051AD3DD299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24E535E8-C30C-5682-A751-FD13CAF47553}"/>
                  </a:ext>
                </a:extLst>
              </p:cNvPr>
              <p:cNvSpPr txBox="1"/>
              <p:nvPr/>
            </p:nvSpPr>
            <p:spPr>
              <a:xfrm>
                <a:off x="1989346" y="1100113"/>
                <a:ext cx="575374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D8B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FEB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331FCACF-D136-E5BA-61CD-5D2459FC7B13}"/>
                  </a:ext>
                </a:extLst>
              </p:cNvPr>
              <p:cNvSpPr txBox="1"/>
              <p:nvPr/>
            </p:nvSpPr>
            <p:spPr>
              <a:xfrm>
                <a:off x="2145809" y="1634377"/>
                <a:ext cx="379434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27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35A5D1E3-4783-3AF6-D069-9A627CB894FE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1ECF11DB-F383-AC55-AF1E-8628D5DA37D1}"/>
              </a:ext>
            </a:extLst>
          </p:cNvPr>
          <p:cNvGrpSpPr/>
          <p:nvPr/>
        </p:nvGrpSpPr>
        <p:grpSpPr>
          <a:xfrm>
            <a:off x="4886657" y="1427009"/>
            <a:ext cx="1496714" cy="1569856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775B35E5-C5D3-19ED-1A15-EBC16408E86F}"/>
                </a:ext>
              </a:extLst>
            </p:cNvPr>
            <p:cNvGrpSpPr/>
            <p:nvPr/>
          </p:nvGrpSpPr>
          <p:grpSpPr>
            <a:xfrm>
              <a:off x="4220058" y="1110292"/>
              <a:ext cx="970137" cy="1096234"/>
              <a:chOff x="1924596" y="1110292"/>
              <a:chExt cx="970137" cy="1096234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9392E883-79F9-4650-EB03-6859D8B7E796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B1C69FDA-E68F-480D-173D-EA17898C1801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9C08A146-78DC-57BE-072C-085962C2F268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6017BD3-4193-084F-526A-E516AD6C95CE}"/>
                  </a:ext>
                </a:extLst>
              </p:cNvPr>
              <p:cNvSpPr txBox="1"/>
              <p:nvPr/>
            </p:nvSpPr>
            <p:spPr>
              <a:xfrm>
                <a:off x="2044863" y="1110292"/>
                <a:ext cx="626609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DA291C"/>
                    </a:solidFill>
                    <a:latin typeface="Arial"/>
                    <a:cs typeface="Arial"/>
                  </a:rPr>
                  <a:t>MAR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F3984C5-3EC7-29F6-E3A4-B084F9955BDC}"/>
                  </a:ext>
                </a:extLst>
              </p:cNvPr>
              <p:cNvSpPr txBox="1"/>
              <p:nvPr/>
            </p:nvSpPr>
            <p:spPr>
              <a:xfrm>
                <a:off x="2145809" y="1634377"/>
                <a:ext cx="372885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26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75BC5304-CDAA-BED5-599A-692D58B3B8AA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0611E80C-145E-9270-2CAD-23CE6271D966}"/>
              </a:ext>
            </a:extLst>
          </p:cNvPr>
          <p:cNvGrpSpPr/>
          <p:nvPr/>
        </p:nvGrpSpPr>
        <p:grpSpPr>
          <a:xfrm>
            <a:off x="6496807" y="1453573"/>
            <a:ext cx="1496713" cy="155694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9AA0BDF-48D9-0245-26B7-2CCEA316BA8F}"/>
                </a:ext>
              </a:extLst>
            </p:cNvPr>
            <p:cNvGrpSpPr/>
            <p:nvPr/>
          </p:nvGrpSpPr>
          <p:grpSpPr>
            <a:xfrm>
              <a:off x="5401586" y="1088246"/>
              <a:ext cx="970137" cy="1118280"/>
              <a:chOff x="1924596" y="1088246"/>
              <a:chExt cx="970137" cy="1118280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85A00BBF-D13A-20BA-288B-581AE51BC1BC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3E6249DB-56BB-5F23-D10E-35B922ACF9AD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28C91C2A-4F0A-3855-DA24-CA738C456C20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399BFF5-D8B0-24FF-DFD4-743C26A24AC4}"/>
                  </a:ext>
                </a:extLst>
              </p:cNvPr>
              <p:cNvSpPr txBox="1"/>
              <p:nvPr/>
            </p:nvSpPr>
            <p:spPr>
              <a:xfrm>
                <a:off x="2035416" y="1088246"/>
                <a:ext cx="59036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8A1538"/>
                    </a:solidFill>
                    <a:latin typeface="Arial"/>
                    <a:cs typeface="Arial"/>
                  </a:rPr>
                  <a:t>APR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0E6CA661-C0DD-3B59-25C6-C3E88C4B9BC1}"/>
                  </a:ext>
                </a:extLst>
              </p:cNvPr>
              <p:cNvSpPr txBox="1"/>
              <p:nvPr/>
            </p:nvSpPr>
            <p:spPr>
              <a:xfrm>
                <a:off x="2238275" y="1634377"/>
                <a:ext cx="372885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9873C39A-12A7-00BC-5469-5C7B87C35E93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36FD494-A2CF-B06A-B102-650B8420807C}"/>
              </a:ext>
            </a:extLst>
          </p:cNvPr>
          <p:cNvGrpSpPr/>
          <p:nvPr/>
        </p:nvGrpSpPr>
        <p:grpSpPr>
          <a:xfrm>
            <a:off x="8150446" y="1437424"/>
            <a:ext cx="1535459" cy="1569856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1DB960E1-3D4E-FE84-0723-4B37A14DB637}"/>
                </a:ext>
              </a:extLst>
            </p:cNvPr>
            <p:cNvGrpSpPr/>
            <p:nvPr/>
          </p:nvGrpSpPr>
          <p:grpSpPr>
            <a:xfrm>
              <a:off x="6518006" y="1100113"/>
              <a:ext cx="970137" cy="1106413"/>
              <a:chOff x="1924596" y="1100113"/>
              <a:chExt cx="970137" cy="1106413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28DC42EE-6AE6-5163-72AC-47C9989D2438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608BF341-E838-8DD0-DCA9-04269EC0BE57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40611565-0CB6-3808-4DD9-53347409397E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9BD82FD8-F408-A792-1837-49D57128C90E}"/>
                  </a:ext>
                </a:extLst>
              </p:cNvPr>
              <p:cNvSpPr txBox="1"/>
              <p:nvPr/>
            </p:nvSpPr>
            <p:spPr>
              <a:xfrm>
                <a:off x="2004932" y="1100113"/>
                <a:ext cx="579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7C2855"/>
                    </a:solidFill>
                    <a:latin typeface="Arial"/>
                    <a:cs typeface="Arial"/>
                  </a:rPr>
                  <a:t>MAY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515B1B87-F7A5-1875-F65A-69E9B136D7CB}"/>
                  </a:ext>
                </a:extLst>
              </p:cNvPr>
              <p:cNvSpPr txBox="1"/>
              <p:nvPr/>
            </p:nvSpPr>
            <p:spPr>
              <a:xfrm>
                <a:off x="2166357" y="1634377"/>
                <a:ext cx="3634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01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6A0D2D02-D387-9035-508D-E89D4FC0F1C4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8047123-ED2D-FF02-CD16-F5C02F3DCDEE}"/>
              </a:ext>
            </a:extLst>
          </p:cNvPr>
          <p:cNvGrpSpPr/>
          <p:nvPr/>
        </p:nvGrpSpPr>
        <p:grpSpPr>
          <a:xfrm>
            <a:off x="9802779" y="1438048"/>
            <a:ext cx="1574205" cy="1569856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7314D7DD-C81D-B46B-F476-6E147ED667A5}"/>
                </a:ext>
              </a:extLst>
            </p:cNvPr>
            <p:cNvGrpSpPr/>
            <p:nvPr/>
          </p:nvGrpSpPr>
          <p:grpSpPr>
            <a:xfrm>
              <a:off x="7689260" y="1100113"/>
              <a:ext cx="970137" cy="1106413"/>
              <a:chOff x="1924596" y="1100113"/>
              <a:chExt cx="970137" cy="110641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2DC6099E-D2E8-AB0E-238B-232710262FF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FF71D878-1443-EE08-D173-2CB89C5C28C3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A4319B92-2098-8F78-E6C4-E6B56C2D2722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3B56DF49-A151-C987-E42B-C5BA32FAD12A}"/>
                  </a:ext>
                </a:extLst>
              </p:cNvPr>
              <p:cNvSpPr txBox="1"/>
              <p:nvPr/>
            </p:nvSpPr>
            <p:spPr>
              <a:xfrm>
                <a:off x="2020855" y="1100113"/>
                <a:ext cx="538687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AE2573"/>
                    </a:solidFill>
                    <a:latin typeface="Arial"/>
                    <a:cs typeface="Arial"/>
                  </a:rPr>
                  <a:t>JUN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C85DF464-267F-962F-8C46-30F0EAFAF9D5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54530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04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34C81A01-A001-A683-94E4-EF22B353BB6E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67930180-C31C-FBAC-F71E-B9902647E9F6}"/>
              </a:ext>
            </a:extLst>
          </p:cNvPr>
          <p:cNvGrpSpPr/>
          <p:nvPr/>
        </p:nvGrpSpPr>
        <p:grpSpPr>
          <a:xfrm>
            <a:off x="3996450" y="4850576"/>
            <a:ext cx="1561498" cy="1588603"/>
            <a:chOff x="8918684" y="1069519"/>
            <a:chExt cx="1057595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F789F841-9AE1-719E-A901-DC7CE9F35D27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8124CE2F-EF8C-582D-AD54-185916FCA9E0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DC3E67FB-198E-F391-3982-46FFC9FFFE22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EA2EB73C-8F2C-F519-ED73-E580A5873F01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98F5502-E202-2515-863C-A06C4389E2A7}"/>
                  </a:ext>
                </a:extLst>
              </p:cNvPr>
              <p:cNvSpPr txBox="1"/>
              <p:nvPr/>
            </p:nvSpPr>
            <p:spPr>
              <a:xfrm>
                <a:off x="1976388" y="1142631"/>
                <a:ext cx="588671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3087"/>
                    </a:solidFill>
                    <a:latin typeface="Arial"/>
                    <a:cs typeface="Arial"/>
                  </a:rPr>
                  <a:t>AUG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1E842C88-9720-5D25-DB6E-D6741F3676B5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57415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27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10376C8C-B89A-CAC7-BE5E-1EBF56DDD09F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AF9436FC-DE37-BDD6-88A7-160690B62A48}"/>
              </a:ext>
            </a:extLst>
          </p:cNvPr>
          <p:cNvGrpSpPr/>
          <p:nvPr/>
        </p:nvGrpSpPr>
        <p:grpSpPr>
          <a:xfrm>
            <a:off x="10463692" y="4885737"/>
            <a:ext cx="1524626" cy="1564023"/>
            <a:chOff x="6476811" y="1069519"/>
            <a:chExt cx="1057595" cy="1195314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52239B06-B4D5-B285-FFC4-ED0489FC5BC9}"/>
                </a:ext>
              </a:extLst>
            </p:cNvPr>
            <p:cNvGrpSpPr/>
            <p:nvPr/>
          </p:nvGrpSpPr>
          <p:grpSpPr>
            <a:xfrm>
              <a:off x="6518006" y="1113000"/>
              <a:ext cx="970137" cy="1093526"/>
              <a:chOff x="1924596" y="1113000"/>
              <a:chExt cx="970137" cy="1093526"/>
            </a:xfrm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117D17B4-80E3-4B75-4602-F9FD5824A8B5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8" name="Rectangle: Rounded Corners 127">
                <a:extLst>
                  <a:ext uri="{FF2B5EF4-FFF2-40B4-BE49-F238E27FC236}">
                    <a16:creationId xmlns:a16="http://schemas.microsoft.com/office/drawing/2014/main" id="{C3D3A8FA-7BDA-C1E6-2A74-351677788D66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D61C0326-4FF9-4818-C665-18FFF47F8CD9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499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A468555B-8A80-3729-6016-A8202C0ACDB0}"/>
                  </a:ext>
                </a:extLst>
              </p:cNvPr>
              <p:cNvSpPr txBox="1"/>
              <p:nvPr/>
            </p:nvSpPr>
            <p:spPr>
              <a:xfrm>
                <a:off x="1977701" y="1140259"/>
                <a:ext cx="579555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A499"/>
                    </a:solidFill>
                    <a:latin typeface="Arial"/>
                    <a:cs typeface="Arial"/>
                  </a:rPr>
                  <a:t>DEC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A4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71539525-AAAA-2522-6650-C528A35720E0}"/>
                  </a:ext>
                </a:extLst>
              </p:cNvPr>
              <p:cNvSpPr txBox="1"/>
              <p:nvPr/>
            </p:nvSpPr>
            <p:spPr>
              <a:xfrm>
                <a:off x="2166357" y="1634377"/>
                <a:ext cx="366059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04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AEDC8C2F-E361-31CD-5FD8-C9EA11B1CEC1}"/>
                </a:ext>
              </a:extLst>
            </p:cNvPr>
            <p:cNvSpPr/>
            <p:nvPr/>
          </p:nvSpPr>
          <p:spPr>
            <a:xfrm>
              <a:off x="647681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6E872F4-4AF6-7CB3-0CF9-35E2B98BB978}"/>
              </a:ext>
            </a:extLst>
          </p:cNvPr>
          <p:cNvGrpSpPr/>
          <p:nvPr/>
        </p:nvGrpSpPr>
        <p:grpSpPr>
          <a:xfrm>
            <a:off x="8833294" y="4874973"/>
            <a:ext cx="1598367" cy="1588603"/>
            <a:chOff x="7645530" y="1069519"/>
            <a:chExt cx="1057595" cy="1195314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9AEBF617-6DEE-520C-DF21-DE2E4549FCB4}"/>
                </a:ext>
              </a:extLst>
            </p:cNvPr>
            <p:cNvGrpSpPr/>
            <p:nvPr/>
          </p:nvGrpSpPr>
          <p:grpSpPr>
            <a:xfrm>
              <a:off x="7689260" y="1113000"/>
              <a:ext cx="970137" cy="1093526"/>
              <a:chOff x="1924596" y="1113000"/>
              <a:chExt cx="970137" cy="1093526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B7275D23-5D26-3CC0-AADA-75FA41238B98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BD72F463-18E0-0E1B-E75B-80F5B8109DB9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79284E4B-5D15-E6AA-5F9B-74392C16B81A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9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4B0A3514-3746-2E34-11BE-9C2DBE4A31C2}"/>
                  </a:ext>
                </a:extLst>
              </p:cNvPr>
              <p:cNvSpPr txBox="1"/>
              <p:nvPr/>
            </p:nvSpPr>
            <p:spPr>
              <a:xfrm>
                <a:off x="1966288" y="1152689"/>
                <a:ext cx="563424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NOV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5F497EA0-1D9B-A236-8DE6-81299B757C4F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49170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26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4" name="Rectangle: Rounded Corners 133">
              <a:extLst>
                <a:ext uri="{FF2B5EF4-FFF2-40B4-BE49-F238E27FC236}">
                  <a16:creationId xmlns:a16="http://schemas.microsoft.com/office/drawing/2014/main" id="{F39CE67C-B0F0-C350-F7C6-96EE56C973F8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A7A4BE86-55B7-B489-2682-BBA1A98B3242}"/>
              </a:ext>
            </a:extLst>
          </p:cNvPr>
          <p:cNvGrpSpPr/>
          <p:nvPr/>
        </p:nvGrpSpPr>
        <p:grpSpPr>
          <a:xfrm>
            <a:off x="7225745" y="4901774"/>
            <a:ext cx="1524627" cy="1564023"/>
            <a:chOff x="8918684" y="1069519"/>
            <a:chExt cx="1057595" cy="1195314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5E4DDFD3-2E72-3AF2-272B-2479470283C9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2DF6383C-0F04-9408-8CD3-9C671AD78E9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4" name="Rectangle: Rounded Corners 143">
                <a:extLst>
                  <a:ext uri="{FF2B5EF4-FFF2-40B4-BE49-F238E27FC236}">
                    <a16:creationId xmlns:a16="http://schemas.microsoft.com/office/drawing/2014/main" id="{913ECD2C-C802-83D7-8E6E-00252C714BC9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83386486-59E9-2B02-4F9F-F639E79A7DA1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CDCF0985-D22A-E5F1-046D-004E00431962}"/>
                  </a:ext>
                </a:extLst>
              </p:cNvPr>
              <p:cNvSpPr txBox="1"/>
              <p:nvPr/>
            </p:nvSpPr>
            <p:spPr>
              <a:xfrm>
                <a:off x="2033341" y="1130042"/>
                <a:ext cx="578444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OCT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7F3CEF69-6864-F87D-B1C4-E1535E4F6C84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66058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02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C0E2E443-29A1-E3FA-CF0B-217A8D8AC9EF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C7CEF1C-40BE-BD92-8D70-57BB360C8F97}"/>
              </a:ext>
            </a:extLst>
          </p:cNvPr>
          <p:cNvGrpSpPr/>
          <p:nvPr/>
        </p:nvGrpSpPr>
        <p:grpSpPr>
          <a:xfrm>
            <a:off x="5621693" y="4887263"/>
            <a:ext cx="1512337" cy="1551733"/>
            <a:chOff x="8918684" y="1069519"/>
            <a:chExt cx="1057595" cy="1195314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DBB66299-C11C-34C0-157B-BD9D948B30C3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68E1A32A-4AB6-A8EA-0BAB-E01988903939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2" name="Rectangle: Rounded Corners 151">
                <a:extLst>
                  <a:ext uri="{FF2B5EF4-FFF2-40B4-BE49-F238E27FC236}">
                    <a16:creationId xmlns:a16="http://schemas.microsoft.com/office/drawing/2014/main" id="{C9BD0B72-1698-CB0F-9055-C225A6B11F7B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02AA85A8-0A0F-1BB3-D693-79D7FBDC1B95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D9CCF256-7234-11D7-7384-45FFAF334BF9}"/>
                  </a:ext>
                </a:extLst>
              </p:cNvPr>
              <p:cNvSpPr txBox="1"/>
              <p:nvPr/>
            </p:nvSpPr>
            <p:spPr>
              <a:xfrm>
                <a:off x="1968804" y="1139045"/>
                <a:ext cx="560724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72CE"/>
                    </a:solidFill>
                    <a:latin typeface="Arial"/>
                    <a:cs typeface="Arial"/>
                  </a:rPr>
                  <a:t>SEP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2D869912-2D23-8731-0F49-7D5F558E4C99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69033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24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0" name="Rectangle: Rounded Corners 149">
              <a:extLst>
                <a:ext uri="{FF2B5EF4-FFF2-40B4-BE49-F238E27FC236}">
                  <a16:creationId xmlns:a16="http://schemas.microsoft.com/office/drawing/2014/main" id="{4E7EBDCF-11EB-E82F-2FEF-7B5EBCA392F9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Block Arc 1">
            <a:extLst>
              <a:ext uri="{FF2B5EF4-FFF2-40B4-BE49-F238E27FC236}">
                <a16:creationId xmlns:a16="http://schemas.microsoft.com/office/drawing/2014/main" id="{05FF4A1C-411F-C901-A205-30DAB04C7FEA}"/>
              </a:ext>
            </a:extLst>
          </p:cNvPr>
          <p:cNvSpPr/>
          <p:nvPr/>
        </p:nvSpPr>
        <p:spPr>
          <a:xfrm rot="10956735">
            <a:off x="1867000" y="3774046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35BC6643-9EAD-56BC-E312-500E8872F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787E34A-6C30-B19E-2A10-435B5CFE09CE}"/>
              </a:ext>
            </a:extLst>
          </p:cNvPr>
          <p:cNvSpPr txBox="1"/>
          <p:nvPr/>
        </p:nvSpPr>
        <p:spPr>
          <a:xfrm>
            <a:off x="164666" y="4720721"/>
            <a:ext cx="1581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Scan to book</a:t>
            </a:r>
          </a:p>
          <a:p>
            <a:pPr algn="ctr"/>
            <a:r>
              <a:rPr lang="en-GB" dirty="0"/>
              <a:t>(Search under ‘PC’)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BBDA4173-5AF1-931A-F015-4C90DBFC76EF}"/>
              </a:ext>
            </a:extLst>
          </p:cNvPr>
          <p:cNvSpPr txBox="1"/>
          <p:nvPr/>
        </p:nvSpPr>
        <p:spPr>
          <a:xfrm>
            <a:off x="1979283" y="3467091"/>
            <a:ext cx="9260038" cy="86177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en-GB" sz="180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half day introductory course </a:t>
            </a:r>
            <a:r>
              <a:rPr lang="en-GB" sz="1800" dirty="0">
                <a:solidFill>
                  <a:srgbClr val="231F20"/>
                </a:solidFill>
                <a:latin typeface="Arial"/>
                <a:cs typeface="Arial"/>
              </a:rPr>
              <a:t>for clinicians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and non-clinicians working in a primary </a:t>
            </a:r>
            <a:r>
              <a:rPr lang="en-GB" sz="18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community care environment that will equip attendees with basic skills and knowledge to undertake restorative supervision in the workplace.</a:t>
            </a:r>
            <a:endParaRPr lang="en-US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1BB1EA3A-7493-C821-6254-44B3C19C877F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England.primarycareschoolyh@nhs.net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9A84F26-7B86-2804-3465-A43DDFC3D749}"/>
              </a:ext>
            </a:extLst>
          </p:cNvPr>
          <p:cNvGrpSpPr/>
          <p:nvPr/>
        </p:nvGrpSpPr>
        <p:grpSpPr>
          <a:xfrm>
            <a:off x="1493084" y="1451699"/>
            <a:ext cx="1574205" cy="1556940"/>
            <a:chOff x="1327476" y="1476904"/>
            <a:chExt cx="1057595" cy="119531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417611B-244E-FA53-2431-EABCD047BB50}"/>
                </a:ext>
              </a:extLst>
            </p:cNvPr>
            <p:cNvGrpSpPr/>
            <p:nvPr/>
          </p:nvGrpSpPr>
          <p:grpSpPr>
            <a:xfrm>
              <a:off x="1369791" y="1495632"/>
              <a:ext cx="970137" cy="1118279"/>
              <a:chOff x="1369791" y="1495632"/>
              <a:chExt cx="970137" cy="1118279"/>
            </a:xfrm>
          </p:grpSpPr>
          <p:sp>
            <p:nvSpPr>
              <p:cNvPr id="14" name="Freeform: Shape 34">
                <a:extLst>
                  <a:ext uri="{FF2B5EF4-FFF2-40B4-BE49-F238E27FC236}">
                    <a16:creationId xmlns:a16="http://schemas.microsoft.com/office/drawing/2014/main" id="{2B3DFD55-7D89-665C-3F52-040B1BF18496}"/>
                  </a:ext>
                </a:extLst>
              </p:cNvPr>
              <p:cNvSpPr/>
              <p:nvPr/>
            </p:nvSpPr>
            <p:spPr>
              <a:xfrm>
                <a:off x="1923865" y="1538171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C2450356-8B72-A753-244B-F2F0576C347B}"/>
                  </a:ext>
                </a:extLst>
              </p:cNvPr>
              <p:cNvSpPr/>
              <p:nvPr/>
            </p:nvSpPr>
            <p:spPr>
              <a:xfrm>
                <a:off x="1369791" y="1520385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36">
                <a:extLst>
                  <a:ext uri="{FF2B5EF4-FFF2-40B4-BE49-F238E27FC236}">
                    <a16:creationId xmlns:a16="http://schemas.microsoft.com/office/drawing/2014/main" id="{8541790C-7CF3-435C-B849-CAB0F0352196}"/>
                  </a:ext>
                </a:extLst>
              </p:cNvPr>
              <p:cNvSpPr/>
              <p:nvPr/>
            </p:nvSpPr>
            <p:spPr>
              <a:xfrm>
                <a:off x="1964590" y="1520385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46">
                <a:extLst>
                  <a:ext uri="{FF2B5EF4-FFF2-40B4-BE49-F238E27FC236}">
                    <a16:creationId xmlns:a16="http://schemas.microsoft.com/office/drawing/2014/main" id="{FEE2C543-4D05-6601-CEC7-2775D6159ABB}"/>
                  </a:ext>
                </a:extLst>
              </p:cNvPr>
              <p:cNvSpPr txBox="1"/>
              <p:nvPr/>
            </p:nvSpPr>
            <p:spPr>
              <a:xfrm>
                <a:off x="1484012" y="1495632"/>
                <a:ext cx="514994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dirty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latin typeface="Arial"/>
                    <a:cs typeface="Arial"/>
                  </a:rPr>
                  <a:t>JAN</a:t>
                </a:r>
                <a:endParaRPr lang="en-GB" sz="2400" i="0" u="none" strike="noStrike" kern="1200" cap="none" spc="0" normalizeH="0" baseline="0" noProof="0">
                  <a:ln>
                    <a:solidFill>
                      <a:srgbClr val="FFB81C"/>
                    </a:solidFill>
                  </a:ln>
                  <a:solidFill>
                    <a:srgbClr val="FFB81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53">
                <a:extLst>
                  <a:ext uri="{FF2B5EF4-FFF2-40B4-BE49-F238E27FC236}">
                    <a16:creationId xmlns:a16="http://schemas.microsoft.com/office/drawing/2014/main" id="{01AE62D5-3001-BFBB-16B2-3A2D930AD3DB}"/>
                  </a:ext>
                </a:extLst>
              </p:cNvPr>
              <p:cNvSpPr txBox="1"/>
              <p:nvPr/>
            </p:nvSpPr>
            <p:spPr>
              <a:xfrm>
                <a:off x="1620938" y="2023667"/>
                <a:ext cx="354530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29</a:t>
                </a:r>
                <a:endParaRPr lang="en-US" dirty="0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21FA6313-B21B-0BCB-B8E3-047E1AFDEE11}"/>
                </a:ext>
              </a:extLst>
            </p:cNvPr>
            <p:cNvSpPr/>
            <p:nvPr/>
          </p:nvSpPr>
          <p:spPr>
            <a:xfrm>
              <a:off x="1327476" y="1476904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GB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D97E2DA7-C6CC-F3DB-5671-63B266990DE7}"/>
              </a:ext>
            </a:extLst>
          </p:cNvPr>
          <p:cNvGrpSpPr/>
          <p:nvPr/>
        </p:nvGrpSpPr>
        <p:grpSpPr>
          <a:xfrm>
            <a:off x="2297845" y="4866886"/>
            <a:ext cx="1561497" cy="1588602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4028237B-7286-FAD9-CA70-4260B56FC1F3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9F4C2EB8-9BBF-AF1C-725D-DE56090B6F49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5F494CA0-846B-E8AF-BDD3-372CF811BD97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D81730AA-1D15-C7E8-38DB-487B8B595370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DC65BDAA-18A7-4FFD-0276-CB880DD77C1A}"/>
                  </a:ext>
                </a:extLst>
              </p:cNvPr>
              <p:cNvSpPr txBox="1"/>
              <p:nvPr/>
            </p:nvSpPr>
            <p:spPr>
              <a:xfrm>
                <a:off x="2039768" y="1132573"/>
                <a:ext cx="519186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330072"/>
                    </a:solidFill>
                    <a:latin typeface="Arial"/>
                    <a:cs typeface="Arial"/>
                  </a:rPr>
                  <a:t>JUL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D5912EB1-70C5-20CB-9CB1-B876D447233D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57415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16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6220A130-4D30-9942-A178-29A7056A91C9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3378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25AD9-3129-50AD-626F-ED98E5BBD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Block Arc 169">
            <a:extLst>
              <a:ext uri="{FF2B5EF4-FFF2-40B4-BE49-F238E27FC236}">
                <a16:creationId xmlns:a16="http://schemas.microsoft.com/office/drawing/2014/main" id="{C5A380E8-3C99-558C-124A-97ADBA56D312}"/>
              </a:ext>
            </a:extLst>
          </p:cNvPr>
          <p:cNvSpPr/>
          <p:nvPr/>
        </p:nvSpPr>
        <p:spPr>
          <a:xfrm rot="16682003">
            <a:off x="1867001" y="3870585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3AFAA3-F78B-5BEA-F4F0-A1B77A1154A1}"/>
              </a:ext>
            </a:extLst>
          </p:cNvPr>
          <p:cNvSpPr/>
          <p:nvPr/>
        </p:nvSpPr>
        <p:spPr>
          <a:xfrm>
            <a:off x="3084333" y="5662185"/>
            <a:ext cx="8306147" cy="3912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A3321E9A-A25F-05EB-4B52-2CCDBFCD5BAB}"/>
              </a:ext>
            </a:extLst>
          </p:cNvPr>
          <p:cNvGrpSpPr/>
          <p:nvPr/>
        </p:nvGrpSpPr>
        <p:grpSpPr>
          <a:xfrm>
            <a:off x="-1" y="1929204"/>
            <a:ext cx="11989013" cy="22255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7DFB9085-62A7-9400-0A9B-16B71E64EDEC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60A5166-C912-1E30-EBCB-16289A3EC9D2}"/>
                </a:ext>
              </a:extLst>
            </p:cNvPr>
            <p:cNvSpPr/>
            <p:nvPr/>
          </p:nvSpPr>
          <p:spPr>
            <a:xfrm>
              <a:off x="2597759" y="3701673"/>
              <a:ext cx="6931041" cy="3086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6F6DC6D6-1B6A-124B-92C8-5D4B55B6BFDB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88852496-F15B-81A2-A7D3-DF959D787CAF}"/>
              </a:ext>
            </a:extLst>
          </p:cNvPr>
          <p:cNvSpPr txBox="1"/>
          <p:nvPr/>
        </p:nvSpPr>
        <p:spPr>
          <a:xfrm>
            <a:off x="1057601" y="313492"/>
            <a:ext cx="1018232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lang="en-GB" sz="2400" b="1" dirty="0">
                <a:solidFill>
                  <a:srgbClr val="0054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US" sz="2400" b="1" dirty="0">
                <a:solidFill>
                  <a:srgbClr val="ED8B00"/>
                </a:solidFill>
                <a:latin typeface="Arial"/>
                <a:cs typeface="Arial"/>
              </a:rPr>
              <a:t>Introduction to Clinical Supervision Skills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DBD4CD-8E6F-3B5C-31DE-521D8F1D0DB3}"/>
              </a:ext>
            </a:extLst>
          </p:cNvPr>
          <p:cNvSpPr txBox="1"/>
          <p:nvPr/>
        </p:nvSpPr>
        <p:spPr>
          <a:xfrm>
            <a:off x="169846" y="1662787"/>
            <a:ext cx="1531609" cy="83099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YEAR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lang="en-US" sz="2400">
              <a:latin typeface="Arial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2026</a:t>
            </a:r>
            <a:endParaRPr lang="en-GB" sz="2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43EB4186-E0A0-4EC8-E79E-75EEB0B247F1}"/>
              </a:ext>
            </a:extLst>
          </p:cNvPr>
          <p:cNvGrpSpPr/>
          <p:nvPr/>
        </p:nvGrpSpPr>
        <p:grpSpPr>
          <a:xfrm>
            <a:off x="3306861" y="1451074"/>
            <a:ext cx="1470883" cy="1569856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A36069B2-1616-BD03-B285-C3CBE2CA0FCA}"/>
                </a:ext>
              </a:extLst>
            </p:cNvPr>
            <p:cNvGrpSpPr/>
            <p:nvPr/>
          </p:nvGrpSpPr>
          <p:grpSpPr>
            <a:xfrm>
              <a:off x="3079627" y="1100113"/>
              <a:ext cx="970137" cy="1106413"/>
              <a:chOff x="1924596" y="1100113"/>
              <a:chExt cx="970137" cy="1106413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12DC2D12-5ADF-2052-F317-8AF5597738B9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E2402984-F838-291A-67DD-04CB6EF3C869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2349DC35-18D9-BA50-3627-B822AFB79F78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1D5EFB5B-261B-4C90-D0A2-FB437F6AB0E5}"/>
                  </a:ext>
                </a:extLst>
              </p:cNvPr>
              <p:cNvSpPr txBox="1"/>
              <p:nvPr/>
            </p:nvSpPr>
            <p:spPr>
              <a:xfrm>
                <a:off x="1989346" y="1100113"/>
                <a:ext cx="575374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D8B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FEB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5C5FDF00-6426-C2BA-1F03-7BD0A86B1847}"/>
                  </a:ext>
                </a:extLst>
              </p:cNvPr>
              <p:cNvSpPr txBox="1"/>
              <p:nvPr/>
            </p:nvSpPr>
            <p:spPr>
              <a:xfrm>
                <a:off x="2030463" y="1552946"/>
                <a:ext cx="687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06/12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D55DF828-96A1-1251-8AC4-49D9C3ABE344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8EEA55B-FC8E-4BCC-D959-ADB63461367E}"/>
              </a:ext>
            </a:extLst>
          </p:cNvPr>
          <p:cNvGrpSpPr/>
          <p:nvPr/>
        </p:nvGrpSpPr>
        <p:grpSpPr>
          <a:xfrm>
            <a:off x="4886657" y="1427009"/>
            <a:ext cx="1496714" cy="1569856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5ACB33A0-FD15-EBE9-9E68-36024A61A7AF}"/>
                </a:ext>
              </a:extLst>
            </p:cNvPr>
            <p:cNvGrpSpPr/>
            <p:nvPr/>
          </p:nvGrpSpPr>
          <p:grpSpPr>
            <a:xfrm>
              <a:off x="4220058" y="1110292"/>
              <a:ext cx="970137" cy="1096234"/>
              <a:chOff x="1924596" y="1110292"/>
              <a:chExt cx="970137" cy="1096234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FA3AF808-32D9-A3C2-7D95-B4FC8FC8989A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844A9555-1EF2-4AED-FD96-5BDBA617EC54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CD88B292-C680-D5C1-9A85-0AECB052E5E2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534F1470-D62C-2066-26A0-5A539547DE24}"/>
                  </a:ext>
                </a:extLst>
              </p:cNvPr>
              <p:cNvSpPr txBox="1"/>
              <p:nvPr/>
            </p:nvSpPr>
            <p:spPr>
              <a:xfrm>
                <a:off x="2044863" y="1110292"/>
                <a:ext cx="626609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DA291C"/>
                    </a:solidFill>
                    <a:latin typeface="Arial"/>
                    <a:cs typeface="Arial"/>
                  </a:rPr>
                  <a:t>MAR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B9676CA1-C913-B934-6F19-17F61AA8D441}"/>
                  </a:ext>
                </a:extLst>
              </p:cNvPr>
              <p:cNvSpPr txBox="1"/>
              <p:nvPr/>
            </p:nvSpPr>
            <p:spPr>
              <a:xfrm>
                <a:off x="2060792" y="1573304"/>
                <a:ext cx="67531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19/27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1BB7F122-CF3F-8B44-6BD1-88036C2839A1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0ADDA357-E3CE-FD5D-4289-37D3EE292BA0}"/>
              </a:ext>
            </a:extLst>
          </p:cNvPr>
          <p:cNvGrpSpPr/>
          <p:nvPr/>
        </p:nvGrpSpPr>
        <p:grpSpPr>
          <a:xfrm>
            <a:off x="6496807" y="1453573"/>
            <a:ext cx="1496713" cy="155694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F7849AB7-7BCB-BDA3-DEF0-BA5C645B3FE2}"/>
                </a:ext>
              </a:extLst>
            </p:cNvPr>
            <p:cNvGrpSpPr/>
            <p:nvPr/>
          </p:nvGrpSpPr>
          <p:grpSpPr>
            <a:xfrm>
              <a:off x="5401586" y="1088246"/>
              <a:ext cx="970137" cy="1118280"/>
              <a:chOff x="1924596" y="1088246"/>
              <a:chExt cx="970137" cy="1118280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D3AAD601-5432-EE3B-344B-E0BC1E17D00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FEA5BAD9-1E7C-422C-7043-444BB2D4CD2B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8AD2FD53-1EBB-57DA-78EE-40C536765F5C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7F3E66D7-78E0-94A4-4B1E-1597D9899961}"/>
                  </a:ext>
                </a:extLst>
              </p:cNvPr>
              <p:cNvSpPr txBox="1"/>
              <p:nvPr/>
            </p:nvSpPr>
            <p:spPr>
              <a:xfrm>
                <a:off x="2035416" y="1088246"/>
                <a:ext cx="59036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8A1538"/>
                    </a:solidFill>
                    <a:latin typeface="Arial"/>
                    <a:cs typeface="Arial"/>
                  </a:rPr>
                  <a:t>APR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F185D8A-BA6F-BCBD-C433-5C13E97A1A6A}"/>
                  </a:ext>
                </a:extLst>
              </p:cNvPr>
              <p:cNvSpPr txBox="1"/>
              <p:nvPr/>
            </p:nvSpPr>
            <p:spPr>
              <a:xfrm>
                <a:off x="2077688" y="1552270"/>
                <a:ext cx="675317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23/24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C14737EF-DC7C-E4F1-CA12-83E8D3330CE6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266B3908-384D-77FF-4471-19DE3744D6D9}"/>
              </a:ext>
            </a:extLst>
          </p:cNvPr>
          <p:cNvGrpSpPr/>
          <p:nvPr/>
        </p:nvGrpSpPr>
        <p:grpSpPr>
          <a:xfrm>
            <a:off x="8150446" y="1437424"/>
            <a:ext cx="1535459" cy="1569856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69BB0EA-196F-A9FB-D249-E8DC57392EA5}"/>
                </a:ext>
              </a:extLst>
            </p:cNvPr>
            <p:cNvGrpSpPr/>
            <p:nvPr/>
          </p:nvGrpSpPr>
          <p:grpSpPr>
            <a:xfrm>
              <a:off x="6518006" y="1100113"/>
              <a:ext cx="970137" cy="1106413"/>
              <a:chOff x="1924596" y="1100113"/>
              <a:chExt cx="970137" cy="1106413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05446925-4757-A43C-E6D7-D2BB63353EA8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B7E86CE4-FE6C-D4C6-C4EA-6038EA1E7C8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1A8EAC2B-80C0-DE23-25BF-E11CF62F93C4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77CD6275-E8CF-E210-43F0-B3E4A5CBF6CB}"/>
                  </a:ext>
                </a:extLst>
              </p:cNvPr>
              <p:cNvSpPr txBox="1"/>
              <p:nvPr/>
            </p:nvSpPr>
            <p:spPr>
              <a:xfrm>
                <a:off x="2004932" y="1100113"/>
                <a:ext cx="579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7C2855"/>
                    </a:solidFill>
                    <a:latin typeface="Arial"/>
                    <a:cs typeface="Arial"/>
                  </a:rPr>
                  <a:t>MAY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57D240B4-E09B-D5FE-F6F0-A843ED550099}"/>
                  </a:ext>
                </a:extLst>
              </p:cNvPr>
              <p:cNvSpPr txBox="1"/>
              <p:nvPr/>
            </p:nvSpPr>
            <p:spPr>
              <a:xfrm>
                <a:off x="2083485" y="1563125"/>
                <a:ext cx="6582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21/29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FE82B11F-7915-1225-1E52-7DF413B6E09D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DB1B32A-3F46-BDED-B722-760C7E82C2BC}"/>
              </a:ext>
            </a:extLst>
          </p:cNvPr>
          <p:cNvGrpSpPr/>
          <p:nvPr/>
        </p:nvGrpSpPr>
        <p:grpSpPr>
          <a:xfrm>
            <a:off x="9802779" y="1438048"/>
            <a:ext cx="1574205" cy="1569856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BA77AA85-BE89-27D5-F1E2-C5C8C7E39FB1}"/>
                </a:ext>
              </a:extLst>
            </p:cNvPr>
            <p:cNvGrpSpPr/>
            <p:nvPr/>
          </p:nvGrpSpPr>
          <p:grpSpPr>
            <a:xfrm>
              <a:off x="7689260" y="1100113"/>
              <a:ext cx="970137" cy="1106413"/>
              <a:chOff x="1924596" y="1100113"/>
              <a:chExt cx="970137" cy="110641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E6AE9F9A-5123-5214-96A0-80C894C0A464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942DDBDF-2FA5-8A5C-BAB2-11CFE07B0995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D5BEB750-CB97-B4CB-BCB5-8FE4508866E2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95741ACC-9750-CF8F-9ABA-5CCB23A3D383}"/>
                  </a:ext>
                </a:extLst>
              </p:cNvPr>
              <p:cNvSpPr txBox="1"/>
              <p:nvPr/>
            </p:nvSpPr>
            <p:spPr>
              <a:xfrm>
                <a:off x="2020855" y="1100113"/>
                <a:ext cx="538687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AE2573"/>
                    </a:solidFill>
                    <a:latin typeface="Arial"/>
                    <a:cs typeface="Arial"/>
                  </a:rPr>
                  <a:t>JUN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FB70F8BE-BA10-3F41-24B2-70A16B0DA82E}"/>
                  </a:ext>
                </a:extLst>
              </p:cNvPr>
              <p:cNvSpPr txBox="1"/>
              <p:nvPr/>
            </p:nvSpPr>
            <p:spPr>
              <a:xfrm>
                <a:off x="2087456" y="1563125"/>
                <a:ext cx="642073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12/18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293F3D13-D37A-C1A4-4F1A-F33F81295197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BC9A4B59-7E84-F8D9-AAFB-328670F9264D}"/>
              </a:ext>
            </a:extLst>
          </p:cNvPr>
          <p:cNvGrpSpPr/>
          <p:nvPr/>
        </p:nvGrpSpPr>
        <p:grpSpPr>
          <a:xfrm>
            <a:off x="3996450" y="4850576"/>
            <a:ext cx="1561498" cy="1588603"/>
            <a:chOff x="8918684" y="1069519"/>
            <a:chExt cx="1057595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CE4F9AB1-2022-82D8-82F5-125D94804AB0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36F7B7F8-B62C-C331-0DEA-17B2E946B444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70ADF158-FE01-66B2-398A-846CC3455046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BFB1B74F-F329-F2F2-6DAE-E189A2FEA811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A9EC8A13-DA9E-AA42-A94C-952C63330C96}"/>
                  </a:ext>
                </a:extLst>
              </p:cNvPr>
              <p:cNvSpPr txBox="1"/>
              <p:nvPr/>
            </p:nvSpPr>
            <p:spPr>
              <a:xfrm>
                <a:off x="1976388" y="1142631"/>
                <a:ext cx="588671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3087"/>
                    </a:solidFill>
                    <a:latin typeface="Arial"/>
                    <a:cs typeface="Arial"/>
                  </a:rPr>
                  <a:t>AUG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F47087F5-776C-AD25-61FD-1C6EBA9CEEC6}"/>
                  </a:ext>
                </a:extLst>
              </p:cNvPr>
              <p:cNvSpPr txBox="1"/>
              <p:nvPr/>
            </p:nvSpPr>
            <p:spPr>
              <a:xfrm>
                <a:off x="2086580" y="1624318"/>
                <a:ext cx="647298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20/28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52241E6A-AE00-605B-D579-9A32E59BA72F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1560484-9FF8-CA41-7FA7-4B59A3F91E39}"/>
              </a:ext>
            </a:extLst>
          </p:cNvPr>
          <p:cNvGrpSpPr/>
          <p:nvPr/>
        </p:nvGrpSpPr>
        <p:grpSpPr>
          <a:xfrm>
            <a:off x="10463692" y="4885737"/>
            <a:ext cx="1524626" cy="1564023"/>
            <a:chOff x="6476811" y="1069519"/>
            <a:chExt cx="1057595" cy="1195314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49B1366E-1007-97B3-227C-BF3E582BA5FB}"/>
                </a:ext>
              </a:extLst>
            </p:cNvPr>
            <p:cNvGrpSpPr/>
            <p:nvPr/>
          </p:nvGrpSpPr>
          <p:grpSpPr>
            <a:xfrm>
              <a:off x="6518006" y="1113000"/>
              <a:ext cx="970137" cy="1093526"/>
              <a:chOff x="1924596" y="1113000"/>
              <a:chExt cx="970137" cy="1093526"/>
            </a:xfrm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937DC146-BCC2-846A-7C35-2CFDE263364E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8" name="Rectangle: Rounded Corners 127">
                <a:extLst>
                  <a:ext uri="{FF2B5EF4-FFF2-40B4-BE49-F238E27FC236}">
                    <a16:creationId xmlns:a16="http://schemas.microsoft.com/office/drawing/2014/main" id="{358EFF18-21F6-1806-8B16-E7E19789300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F368EDB2-7220-6534-D2CB-881CFDEF4C79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499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8CAA1151-7C5C-FE68-60A9-1E77C200ECB6}"/>
                  </a:ext>
                </a:extLst>
              </p:cNvPr>
              <p:cNvSpPr txBox="1"/>
              <p:nvPr/>
            </p:nvSpPr>
            <p:spPr>
              <a:xfrm>
                <a:off x="1977701" y="1140259"/>
                <a:ext cx="579555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A499"/>
                    </a:solidFill>
                    <a:latin typeface="Arial"/>
                    <a:cs typeface="Arial"/>
                  </a:rPr>
                  <a:t>DEC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A4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D2D21034-4E04-5E08-A6FB-4B2C4A972FD6}"/>
                  </a:ext>
                </a:extLst>
              </p:cNvPr>
              <p:cNvSpPr txBox="1"/>
              <p:nvPr/>
            </p:nvSpPr>
            <p:spPr>
              <a:xfrm>
                <a:off x="2101444" y="1603727"/>
                <a:ext cx="651166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03/11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B2A37F7C-2B9F-06A1-A04A-9E4F99416A21}"/>
                </a:ext>
              </a:extLst>
            </p:cNvPr>
            <p:cNvSpPr/>
            <p:nvPr/>
          </p:nvSpPr>
          <p:spPr>
            <a:xfrm>
              <a:off x="647681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2828C29-5DA4-C2E3-5F2F-4D56445ACAEF}"/>
              </a:ext>
            </a:extLst>
          </p:cNvPr>
          <p:cNvGrpSpPr/>
          <p:nvPr/>
        </p:nvGrpSpPr>
        <p:grpSpPr>
          <a:xfrm>
            <a:off x="8833294" y="4874973"/>
            <a:ext cx="1598367" cy="1588603"/>
            <a:chOff x="7645530" y="1069519"/>
            <a:chExt cx="1057595" cy="1195314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66F794D1-D820-E1EE-DF8C-E145E14E7EF1}"/>
                </a:ext>
              </a:extLst>
            </p:cNvPr>
            <p:cNvGrpSpPr/>
            <p:nvPr/>
          </p:nvGrpSpPr>
          <p:grpSpPr>
            <a:xfrm>
              <a:off x="7689260" y="1113000"/>
              <a:ext cx="970137" cy="1093526"/>
              <a:chOff x="1924596" y="1113000"/>
              <a:chExt cx="970137" cy="1093526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6DAB053F-E01C-2752-F6DE-12DEEA60CA2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C0AA1654-22C3-1E90-76B4-D1E63F57C2F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6835550A-DFBF-FE25-CF8A-D99C042A4831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9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0164365E-2519-9F41-4F44-8F5BA28CBDC3}"/>
                  </a:ext>
                </a:extLst>
              </p:cNvPr>
              <p:cNvSpPr txBox="1"/>
              <p:nvPr/>
            </p:nvSpPr>
            <p:spPr>
              <a:xfrm>
                <a:off x="1966288" y="1152689"/>
                <a:ext cx="563424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NOV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C8EA0DC9-4E3D-9AF3-F03A-5F2BE8C3F1AF}"/>
                  </a:ext>
                </a:extLst>
              </p:cNvPr>
              <p:cNvSpPr txBox="1"/>
              <p:nvPr/>
            </p:nvSpPr>
            <p:spPr>
              <a:xfrm>
                <a:off x="2089086" y="1604200"/>
                <a:ext cx="632367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19/26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4" name="Rectangle: Rounded Corners 133">
              <a:extLst>
                <a:ext uri="{FF2B5EF4-FFF2-40B4-BE49-F238E27FC236}">
                  <a16:creationId xmlns:a16="http://schemas.microsoft.com/office/drawing/2014/main" id="{FAE8CACC-BDD2-4DF0-648F-83F180356A4B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A1ACB79F-D619-4FE0-8300-8FF44C27A6C5}"/>
              </a:ext>
            </a:extLst>
          </p:cNvPr>
          <p:cNvGrpSpPr/>
          <p:nvPr/>
        </p:nvGrpSpPr>
        <p:grpSpPr>
          <a:xfrm>
            <a:off x="7225745" y="4901774"/>
            <a:ext cx="1524627" cy="1564023"/>
            <a:chOff x="8918684" y="1069519"/>
            <a:chExt cx="1057595" cy="1195314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8EEC3DD9-CD38-8EFB-EA92-3A7C7B3F8A91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A626C6DF-C9C0-B069-2A4A-89264CC1D5C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4" name="Rectangle: Rounded Corners 143">
                <a:extLst>
                  <a:ext uri="{FF2B5EF4-FFF2-40B4-BE49-F238E27FC236}">
                    <a16:creationId xmlns:a16="http://schemas.microsoft.com/office/drawing/2014/main" id="{3FEFA646-0AD8-09CA-2E24-7964EEFABA3B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B3974965-48C7-24FC-6BED-FFD8A20CFCBC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7B899DE4-8F05-4049-59A7-B332F9015C55}"/>
                  </a:ext>
                </a:extLst>
              </p:cNvPr>
              <p:cNvSpPr txBox="1"/>
              <p:nvPr/>
            </p:nvSpPr>
            <p:spPr>
              <a:xfrm>
                <a:off x="2033341" y="1130042"/>
                <a:ext cx="578444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OCT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CFFEDB0F-E2D0-1810-939F-C9F3D92FC473}"/>
                  </a:ext>
                </a:extLst>
              </p:cNvPr>
              <p:cNvSpPr txBox="1"/>
              <p:nvPr/>
            </p:nvSpPr>
            <p:spPr>
              <a:xfrm>
                <a:off x="2074679" y="1593509"/>
                <a:ext cx="662952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09/23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06B70017-8070-01DB-5A6C-C9082B030F18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2DEEB638-AD99-A0CC-7ED8-82492B799832}"/>
              </a:ext>
            </a:extLst>
          </p:cNvPr>
          <p:cNvGrpSpPr/>
          <p:nvPr/>
        </p:nvGrpSpPr>
        <p:grpSpPr>
          <a:xfrm>
            <a:off x="5621693" y="4887263"/>
            <a:ext cx="1512337" cy="1551733"/>
            <a:chOff x="8918684" y="1069519"/>
            <a:chExt cx="1057595" cy="1195314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DC8C5DAB-E5B0-75F6-907C-A160DA326ECB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6BBCA0B0-9342-2B7F-C788-D46B7D3F5F1C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2" name="Rectangle: Rounded Corners 151">
                <a:extLst>
                  <a:ext uri="{FF2B5EF4-FFF2-40B4-BE49-F238E27FC236}">
                    <a16:creationId xmlns:a16="http://schemas.microsoft.com/office/drawing/2014/main" id="{26E9A497-8F67-34C9-C8F8-A2311FF612A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7D022409-F932-7BAA-373B-D57B57EA0C61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BD8D014E-774C-E7E9-978E-D8C5409EFC4A}"/>
                  </a:ext>
                </a:extLst>
              </p:cNvPr>
              <p:cNvSpPr txBox="1"/>
              <p:nvPr/>
            </p:nvSpPr>
            <p:spPr>
              <a:xfrm>
                <a:off x="1968804" y="1139045"/>
                <a:ext cx="560724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72CE"/>
                    </a:solidFill>
                    <a:latin typeface="Arial"/>
                    <a:cs typeface="Arial"/>
                  </a:rPr>
                  <a:t>SEP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510DF9F7-4964-3C1E-F51D-97D3E73A8DF7}"/>
                  </a:ext>
                </a:extLst>
              </p:cNvPr>
              <p:cNvSpPr txBox="1"/>
              <p:nvPr/>
            </p:nvSpPr>
            <p:spPr>
              <a:xfrm>
                <a:off x="2083047" y="1603483"/>
                <a:ext cx="656457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11/17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0" name="Rectangle: Rounded Corners 149">
              <a:extLst>
                <a:ext uri="{FF2B5EF4-FFF2-40B4-BE49-F238E27FC236}">
                  <a16:creationId xmlns:a16="http://schemas.microsoft.com/office/drawing/2014/main" id="{8C0B33DA-7ADC-0AFD-328B-3827B8E67C6F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Block Arc 1">
            <a:extLst>
              <a:ext uri="{FF2B5EF4-FFF2-40B4-BE49-F238E27FC236}">
                <a16:creationId xmlns:a16="http://schemas.microsoft.com/office/drawing/2014/main" id="{D870E2D5-D0D4-7758-852C-FC6EE21C1B10}"/>
              </a:ext>
            </a:extLst>
          </p:cNvPr>
          <p:cNvSpPr/>
          <p:nvPr/>
        </p:nvSpPr>
        <p:spPr>
          <a:xfrm rot="10956735">
            <a:off x="1867000" y="3774046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26801F5F-A2CC-E710-4A8A-4DB2A82C7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D17BE1A-66FD-683E-39A5-633F9F824DCF}"/>
              </a:ext>
            </a:extLst>
          </p:cNvPr>
          <p:cNvSpPr txBox="1"/>
          <p:nvPr/>
        </p:nvSpPr>
        <p:spPr>
          <a:xfrm>
            <a:off x="164666" y="4720721"/>
            <a:ext cx="1581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Scan to book</a:t>
            </a:r>
          </a:p>
          <a:p>
            <a:pPr algn="ctr"/>
            <a:r>
              <a:rPr lang="en-GB" dirty="0"/>
              <a:t>(Search under ‘PC’)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D7FBC8DC-0D7F-7558-B873-25DC4C37789F}"/>
              </a:ext>
            </a:extLst>
          </p:cNvPr>
          <p:cNvSpPr txBox="1"/>
          <p:nvPr/>
        </p:nvSpPr>
        <p:spPr>
          <a:xfrm>
            <a:off x="2281187" y="3426412"/>
            <a:ext cx="9260038" cy="11798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half day course </a:t>
            </a:r>
            <a:r>
              <a:rPr lang="en-GB" sz="1800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all clinicians</a:t>
            </a:r>
            <a:r>
              <a:rPr lang="en-GB" sz="18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working in a primary </a:t>
            </a:r>
            <a:r>
              <a:rPr lang="en-GB" dirty="0">
                <a:solidFill>
                  <a:srgbClr val="231F20"/>
                </a:solidFill>
                <a:latin typeface="Arial"/>
                <a:ea typeface="Open Sans"/>
                <a:cs typeface="Open Sans"/>
              </a:rPr>
              <a:t>and community care environment from the wider workforce professions  and GPs who wish to explore how to support their learners better without committing to becoming a GP Trainer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 </a:t>
            </a:r>
          </a:p>
          <a:p>
            <a:pPr algn="ctr">
              <a:lnSpc>
                <a:spcPts val="2000"/>
              </a:lnSpc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6D70B8C0-17B8-0051-9538-4C29AA9CFA99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England.primarycareschoolyh@nhs.net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619D470-8BE9-74DE-5874-BFFE364C0101}"/>
              </a:ext>
            </a:extLst>
          </p:cNvPr>
          <p:cNvGrpSpPr/>
          <p:nvPr/>
        </p:nvGrpSpPr>
        <p:grpSpPr>
          <a:xfrm>
            <a:off x="1493084" y="1451699"/>
            <a:ext cx="1574205" cy="1556940"/>
            <a:chOff x="1327476" y="1476904"/>
            <a:chExt cx="1057595" cy="119531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C0846FD-D08A-1B0D-D340-D7D1AB3D96D4}"/>
                </a:ext>
              </a:extLst>
            </p:cNvPr>
            <p:cNvGrpSpPr/>
            <p:nvPr/>
          </p:nvGrpSpPr>
          <p:grpSpPr>
            <a:xfrm>
              <a:off x="1369791" y="1495632"/>
              <a:ext cx="970137" cy="1118279"/>
              <a:chOff x="1369791" y="1495632"/>
              <a:chExt cx="970137" cy="1118279"/>
            </a:xfrm>
          </p:grpSpPr>
          <p:sp>
            <p:nvSpPr>
              <p:cNvPr id="14" name="Freeform: Shape 34">
                <a:extLst>
                  <a:ext uri="{FF2B5EF4-FFF2-40B4-BE49-F238E27FC236}">
                    <a16:creationId xmlns:a16="http://schemas.microsoft.com/office/drawing/2014/main" id="{2098498E-7827-E509-20CE-4C19EC8EB126}"/>
                  </a:ext>
                </a:extLst>
              </p:cNvPr>
              <p:cNvSpPr/>
              <p:nvPr/>
            </p:nvSpPr>
            <p:spPr>
              <a:xfrm>
                <a:off x="1923865" y="1538171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D00F0C37-6461-2992-65FC-B9DB5D7CC1D3}"/>
                  </a:ext>
                </a:extLst>
              </p:cNvPr>
              <p:cNvSpPr/>
              <p:nvPr/>
            </p:nvSpPr>
            <p:spPr>
              <a:xfrm>
                <a:off x="1369791" y="1520385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36">
                <a:extLst>
                  <a:ext uri="{FF2B5EF4-FFF2-40B4-BE49-F238E27FC236}">
                    <a16:creationId xmlns:a16="http://schemas.microsoft.com/office/drawing/2014/main" id="{CF00B496-74FE-23B2-7274-DED533DC9C8D}"/>
                  </a:ext>
                </a:extLst>
              </p:cNvPr>
              <p:cNvSpPr/>
              <p:nvPr/>
            </p:nvSpPr>
            <p:spPr>
              <a:xfrm>
                <a:off x="1964590" y="1520385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46">
                <a:extLst>
                  <a:ext uri="{FF2B5EF4-FFF2-40B4-BE49-F238E27FC236}">
                    <a16:creationId xmlns:a16="http://schemas.microsoft.com/office/drawing/2014/main" id="{92C272A5-427C-82B1-1CEA-0D1E9391E416}"/>
                  </a:ext>
                </a:extLst>
              </p:cNvPr>
              <p:cNvSpPr txBox="1"/>
              <p:nvPr/>
            </p:nvSpPr>
            <p:spPr>
              <a:xfrm>
                <a:off x="1484012" y="1495632"/>
                <a:ext cx="514994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dirty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latin typeface="Arial"/>
                    <a:cs typeface="Arial"/>
                  </a:rPr>
                  <a:t>JAN</a:t>
                </a:r>
                <a:endParaRPr lang="en-GB" sz="2400" i="0" u="none" strike="noStrike" kern="1200" cap="none" spc="0" normalizeH="0" baseline="0" noProof="0">
                  <a:ln>
                    <a:solidFill>
                      <a:srgbClr val="FFB81C"/>
                    </a:solidFill>
                  </a:ln>
                  <a:solidFill>
                    <a:srgbClr val="FFB81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53">
                <a:extLst>
                  <a:ext uri="{FF2B5EF4-FFF2-40B4-BE49-F238E27FC236}">
                    <a16:creationId xmlns:a16="http://schemas.microsoft.com/office/drawing/2014/main" id="{F1108C49-1B6C-81A1-840B-790E238297F7}"/>
                  </a:ext>
                </a:extLst>
              </p:cNvPr>
              <p:cNvSpPr txBox="1"/>
              <p:nvPr/>
            </p:nvSpPr>
            <p:spPr>
              <a:xfrm>
                <a:off x="1531124" y="1962087"/>
                <a:ext cx="64207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09/22</a:t>
                </a:r>
                <a:endParaRPr lang="en-US" dirty="0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5A90DD1-8960-25FB-90F8-55AB9942F881}"/>
                </a:ext>
              </a:extLst>
            </p:cNvPr>
            <p:cNvSpPr/>
            <p:nvPr/>
          </p:nvSpPr>
          <p:spPr>
            <a:xfrm>
              <a:off x="1327476" y="1476904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GB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39542F76-DF27-C309-410B-E662535F6F1F}"/>
              </a:ext>
            </a:extLst>
          </p:cNvPr>
          <p:cNvGrpSpPr/>
          <p:nvPr/>
        </p:nvGrpSpPr>
        <p:grpSpPr>
          <a:xfrm>
            <a:off x="2297845" y="4866886"/>
            <a:ext cx="1561497" cy="1588602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AF635F9C-3862-586F-2112-90A4D9356FE2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0CE40493-4A96-C87F-2F45-38D010F0A0E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8C18E008-3DF1-F8D6-4B48-5500E861E077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1C86EF59-BF79-0AAC-145E-8706B6B53C5C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67C669AF-3811-EED1-6937-97DF8B9A17C7}"/>
                  </a:ext>
                </a:extLst>
              </p:cNvPr>
              <p:cNvSpPr txBox="1"/>
              <p:nvPr/>
            </p:nvSpPr>
            <p:spPr>
              <a:xfrm>
                <a:off x="2039768" y="1132573"/>
                <a:ext cx="519186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330072"/>
                    </a:solidFill>
                    <a:latin typeface="Arial"/>
                    <a:cs typeface="Arial"/>
                  </a:rPr>
                  <a:t>JUL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6BA29186-D4FA-C988-CAFC-E6404639CBD2}"/>
                  </a:ext>
                </a:extLst>
              </p:cNvPr>
              <p:cNvSpPr txBox="1"/>
              <p:nvPr/>
            </p:nvSpPr>
            <p:spPr>
              <a:xfrm>
                <a:off x="2086579" y="1604201"/>
                <a:ext cx="647299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10/23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1A911086-E431-D023-4EA3-D2B6C9EBE2A2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786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89D7B-6688-9F8D-9A92-B93CE191F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Block Arc 169">
            <a:extLst>
              <a:ext uri="{FF2B5EF4-FFF2-40B4-BE49-F238E27FC236}">
                <a16:creationId xmlns:a16="http://schemas.microsoft.com/office/drawing/2014/main" id="{1CC6B350-4412-DED8-7955-4598092AFF3B}"/>
              </a:ext>
            </a:extLst>
          </p:cNvPr>
          <p:cNvSpPr/>
          <p:nvPr/>
        </p:nvSpPr>
        <p:spPr>
          <a:xfrm rot="16682003">
            <a:off x="1867001" y="3870585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BBB71E-4A80-5D18-4998-EC305D32C047}"/>
              </a:ext>
            </a:extLst>
          </p:cNvPr>
          <p:cNvSpPr/>
          <p:nvPr/>
        </p:nvSpPr>
        <p:spPr>
          <a:xfrm>
            <a:off x="3084333" y="5662185"/>
            <a:ext cx="8306147" cy="3912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E7F442D9-133A-6653-DDA4-8B83E37F48E3}"/>
              </a:ext>
            </a:extLst>
          </p:cNvPr>
          <p:cNvGrpSpPr/>
          <p:nvPr/>
        </p:nvGrpSpPr>
        <p:grpSpPr>
          <a:xfrm>
            <a:off x="-1" y="1929204"/>
            <a:ext cx="11989013" cy="22255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E438C106-2ED9-7743-9A11-29EDFAC429DA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ACE23A1-DC03-E87D-9B8A-5E63557A0892}"/>
                </a:ext>
              </a:extLst>
            </p:cNvPr>
            <p:cNvSpPr/>
            <p:nvPr/>
          </p:nvSpPr>
          <p:spPr>
            <a:xfrm>
              <a:off x="2597759" y="3701673"/>
              <a:ext cx="6931041" cy="3086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056340DD-9E9D-AD91-D979-B1D943F97011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8182264F-1EEC-9302-DDD6-5C2DAC7AB198}"/>
              </a:ext>
            </a:extLst>
          </p:cNvPr>
          <p:cNvSpPr txBox="1"/>
          <p:nvPr/>
        </p:nvSpPr>
        <p:spPr>
          <a:xfrm>
            <a:off x="1057601" y="313492"/>
            <a:ext cx="1018232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lang="en-GB" sz="2400" b="1" dirty="0">
                <a:solidFill>
                  <a:srgbClr val="0054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US" sz="2400" b="1" dirty="0">
                <a:solidFill>
                  <a:srgbClr val="ED8B00"/>
                </a:solidFill>
                <a:latin typeface="Arial"/>
                <a:cs typeface="Arial"/>
              </a:rPr>
              <a:t>Practice Supervisor/Assessor Update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F7F8B8-6893-AC89-C23F-51398272A501}"/>
              </a:ext>
            </a:extLst>
          </p:cNvPr>
          <p:cNvSpPr txBox="1"/>
          <p:nvPr/>
        </p:nvSpPr>
        <p:spPr>
          <a:xfrm>
            <a:off x="169846" y="1662787"/>
            <a:ext cx="1531609" cy="83099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YEAR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lang="en-US" sz="2400">
              <a:latin typeface="Arial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2026</a:t>
            </a:r>
            <a:endParaRPr lang="en-GB" sz="2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F1FCD6B-C4F6-A95C-5E89-8DCD737E71E1}"/>
              </a:ext>
            </a:extLst>
          </p:cNvPr>
          <p:cNvGrpSpPr/>
          <p:nvPr/>
        </p:nvGrpSpPr>
        <p:grpSpPr>
          <a:xfrm>
            <a:off x="3306861" y="1451074"/>
            <a:ext cx="1470883" cy="1569856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F9D255C-D180-B114-8EE7-396A30412DFB}"/>
                </a:ext>
              </a:extLst>
            </p:cNvPr>
            <p:cNvGrpSpPr/>
            <p:nvPr/>
          </p:nvGrpSpPr>
          <p:grpSpPr>
            <a:xfrm>
              <a:off x="3079627" y="1100113"/>
              <a:ext cx="970137" cy="1106413"/>
              <a:chOff x="1924596" y="1100113"/>
              <a:chExt cx="970137" cy="1106413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F029CFEC-A044-71DC-F250-D5692EB74F95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EC26ED2D-2F49-F0EF-BD90-C92D061ECA21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4748F79F-A135-ACC9-148E-38200F74B55D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13BB51AD-E213-365E-8C39-CFEFAF2D8F07}"/>
                  </a:ext>
                </a:extLst>
              </p:cNvPr>
              <p:cNvSpPr txBox="1"/>
              <p:nvPr/>
            </p:nvSpPr>
            <p:spPr>
              <a:xfrm>
                <a:off x="1989346" y="1100113"/>
                <a:ext cx="575374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D8B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FEB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089E1447-F870-27B5-689F-E661C9D1FB92}"/>
                  </a:ext>
                </a:extLst>
              </p:cNvPr>
              <p:cNvSpPr txBox="1"/>
              <p:nvPr/>
            </p:nvSpPr>
            <p:spPr>
              <a:xfrm>
                <a:off x="2145809" y="1634377"/>
                <a:ext cx="379434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25000"/>
                      </a:srgbClr>
                    </a:solidFill>
                    <a:effectLst/>
                    <a:uLnTx/>
                    <a:uFillTx/>
                    <a:latin typeface="Arial"/>
                    <a:cs typeface="Arial"/>
                  </a:rPr>
                  <a:t>19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274ED215-D3DC-C07F-3E6F-2BFBAB694C13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4A2613B0-2A19-8C99-2C3F-2D24A0E3BBB0}"/>
              </a:ext>
            </a:extLst>
          </p:cNvPr>
          <p:cNvGrpSpPr/>
          <p:nvPr/>
        </p:nvGrpSpPr>
        <p:grpSpPr>
          <a:xfrm>
            <a:off x="4886657" y="1427009"/>
            <a:ext cx="1496714" cy="1569856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458EAA1-624F-232E-BA1F-4E43E220E4A7}"/>
                </a:ext>
              </a:extLst>
            </p:cNvPr>
            <p:cNvGrpSpPr/>
            <p:nvPr/>
          </p:nvGrpSpPr>
          <p:grpSpPr>
            <a:xfrm>
              <a:off x="4220058" y="1110292"/>
              <a:ext cx="970137" cy="1096234"/>
              <a:chOff x="1924596" y="1110292"/>
              <a:chExt cx="970137" cy="1096234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1F1BADB1-FF83-0C56-FFA7-5D5CA52DEE57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9D44508F-EC3A-C65E-600F-0D581D9EF3CC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DC5A0A2D-DEF2-3B53-6A71-AE455E738547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19F5E09-06DF-8024-0AE8-419A920C001D}"/>
                  </a:ext>
                </a:extLst>
              </p:cNvPr>
              <p:cNvSpPr txBox="1"/>
              <p:nvPr/>
            </p:nvSpPr>
            <p:spPr>
              <a:xfrm>
                <a:off x="2044863" y="1110292"/>
                <a:ext cx="626609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DA291C"/>
                    </a:solidFill>
                    <a:latin typeface="Arial"/>
                    <a:cs typeface="Arial"/>
                  </a:rPr>
                  <a:t>MAR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22B73913-314C-63AD-E77E-6AEB81795770}"/>
                  </a:ext>
                </a:extLst>
              </p:cNvPr>
              <p:cNvSpPr txBox="1"/>
              <p:nvPr/>
            </p:nvSpPr>
            <p:spPr>
              <a:xfrm>
                <a:off x="2145809" y="1634377"/>
                <a:ext cx="372885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06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C05C7127-CE99-0843-1B43-C2AA1BA20D26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56A1D2FA-78C6-E581-D39E-B9228D63C557}"/>
              </a:ext>
            </a:extLst>
          </p:cNvPr>
          <p:cNvGrpSpPr/>
          <p:nvPr/>
        </p:nvGrpSpPr>
        <p:grpSpPr>
          <a:xfrm>
            <a:off x="6496807" y="1453573"/>
            <a:ext cx="1496713" cy="155694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F9C7EFD3-C20A-F641-1F02-9B2B0C47BED9}"/>
                </a:ext>
              </a:extLst>
            </p:cNvPr>
            <p:cNvGrpSpPr/>
            <p:nvPr/>
          </p:nvGrpSpPr>
          <p:grpSpPr>
            <a:xfrm>
              <a:off x="5401586" y="1088246"/>
              <a:ext cx="970137" cy="1118280"/>
              <a:chOff x="1924596" y="1088246"/>
              <a:chExt cx="970137" cy="1118280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38840D8F-2009-FDEB-751B-B65F331F2889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416C87EB-6237-18CF-C7EE-C4FA8AFAC605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BED65711-39DF-AD33-26A0-4D978F66C94D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5CF7DF9-6D73-2900-6B22-1D0A4D5F7FF2}"/>
                  </a:ext>
                </a:extLst>
              </p:cNvPr>
              <p:cNvSpPr txBox="1"/>
              <p:nvPr/>
            </p:nvSpPr>
            <p:spPr>
              <a:xfrm>
                <a:off x="2035416" y="1088246"/>
                <a:ext cx="59036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8A1538"/>
                    </a:solidFill>
                    <a:latin typeface="Arial"/>
                    <a:cs typeface="Arial"/>
                  </a:rPr>
                  <a:t>APR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BE1EA7B3-9358-BD43-FAB6-829A828B8555}"/>
                  </a:ext>
                </a:extLst>
              </p:cNvPr>
              <p:cNvSpPr txBox="1"/>
              <p:nvPr/>
            </p:nvSpPr>
            <p:spPr>
              <a:xfrm>
                <a:off x="2238275" y="1634377"/>
                <a:ext cx="372885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16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02277B86-067B-A028-92D3-CF2D55609740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DC2C6ABA-8253-329E-98A1-676E4F629632}"/>
              </a:ext>
            </a:extLst>
          </p:cNvPr>
          <p:cNvGrpSpPr/>
          <p:nvPr/>
        </p:nvGrpSpPr>
        <p:grpSpPr>
          <a:xfrm>
            <a:off x="8150446" y="1437424"/>
            <a:ext cx="1535459" cy="1569856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69480CF9-E155-CACD-CE07-02C6372A0942}"/>
                </a:ext>
              </a:extLst>
            </p:cNvPr>
            <p:cNvGrpSpPr/>
            <p:nvPr/>
          </p:nvGrpSpPr>
          <p:grpSpPr>
            <a:xfrm>
              <a:off x="6518006" y="1100113"/>
              <a:ext cx="970137" cy="1106413"/>
              <a:chOff x="1924596" y="1100113"/>
              <a:chExt cx="970137" cy="1106413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DC4B36E4-2C5C-C92F-93CA-BEF303163CAB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F2805D09-957C-3EE1-3D0B-5E35D7E909D8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3BC67A55-25DE-F21C-DEFB-CA8EF8D0927D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12B7C877-2CF7-A38C-E333-53AEF5522ECF}"/>
                  </a:ext>
                </a:extLst>
              </p:cNvPr>
              <p:cNvSpPr txBox="1"/>
              <p:nvPr/>
            </p:nvSpPr>
            <p:spPr>
              <a:xfrm>
                <a:off x="2004932" y="1100113"/>
                <a:ext cx="579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7C2855"/>
                    </a:solidFill>
                    <a:latin typeface="Arial"/>
                    <a:cs typeface="Arial"/>
                  </a:rPr>
                  <a:t>MAY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72A82C8A-5B68-7C27-6B5F-E61F77FF91D3}"/>
                  </a:ext>
                </a:extLst>
              </p:cNvPr>
              <p:cNvSpPr txBox="1"/>
              <p:nvPr/>
            </p:nvSpPr>
            <p:spPr>
              <a:xfrm>
                <a:off x="2166357" y="1634377"/>
                <a:ext cx="3634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15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C3CDF6AA-2020-AD2F-E62F-29C3FAE83837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AD0BE4E-6729-FA63-DF1C-72E2FCF1DA93}"/>
              </a:ext>
            </a:extLst>
          </p:cNvPr>
          <p:cNvGrpSpPr/>
          <p:nvPr/>
        </p:nvGrpSpPr>
        <p:grpSpPr>
          <a:xfrm>
            <a:off x="9802779" y="1438048"/>
            <a:ext cx="1574205" cy="1569856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A5488C48-B56B-4814-B7AD-C84F95E21DDA}"/>
                </a:ext>
              </a:extLst>
            </p:cNvPr>
            <p:cNvGrpSpPr/>
            <p:nvPr/>
          </p:nvGrpSpPr>
          <p:grpSpPr>
            <a:xfrm>
              <a:off x="7689260" y="1100113"/>
              <a:ext cx="970137" cy="1106413"/>
              <a:chOff x="1924596" y="1100113"/>
              <a:chExt cx="970137" cy="110641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22E5299C-9D8F-5C62-0F83-28D54938DD2C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D7533057-0B1A-2594-7564-F0A78B4FBDEA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B69A79B3-8EBF-04EC-7AE5-928FDECE4916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8F41EEF3-C168-B202-DB38-4F287BF88B88}"/>
                  </a:ext>
                </a:extLst>
              </p:cNvPr>
              <p:cNvSpPr txBox="1"/>
              <p:nvPr/>
            </p:nvSpPr>
            <p:spPr>
              <a:xfrm>
                <a:off x="2020855" y="1100113"/>
                <a:ext cx="538687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AE2573"/>
                    </a:solidFill>
                    <a:latin typeface="Arial"/>
                    <a:cs typeface="Arial"/>
                  </a:rPr>
                  <a:t>JUN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0B9ADE43-9567-E8B6-FEDC-E5968908D55D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43114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11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DA751B79-4540-0902-1771-ED9C9C26DA36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9D64FA7E-7E2D-EEC2-202D-0B221A410138}"/>
              </a:ext>
            </a:extLst>
          </p:cNvPr>
          <p:cNvGrpSpPr/>
          <p:nvPr/>
        </p:nvGrpSpPr>
        <p:grpSpPr>
          <a:xfrm>
            <a:off x="3996450" y="4850576"/>
            <a:ext cx="1561498" cy="1588603"/>
            <a:chOff x="8918684" y="1069519"/>
            <a:chExt cx="1057595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40D6004C-5CA7-121E-5C96-4D75A430F77A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EF4427CE-8504-3AF0-0E13-97F20977D8B8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76149328-7D03-8316-9E22-FFA4344ED167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3D06B32D-18DD-E8FA-8119-E40DDA26929F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7E717B53-2476-C004-628D-B3243AE80972}"/>
                  </a:ext>
                </a:extLst>
              </p:cNvPr>
              <p:cNvSpPr txBox="1"/>
              <p:nvPr/>
            </p:nvSpPr>
            <p:spPr>
              <a:xfrm>
                <a:off x="1976388" y="1142631"/>
                <a:ext cx="588671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3087"/>
                    </a:solidFill>
                    <a:latin typeface="Arial"/>
                    <a:cs typeface="Arial"/>
                  </a:rPr>
                  <a:t>AUG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E4A898C6-3CF1-C214-30AE-F6FA59924125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57415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27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00484421-2518-DB76-439E-839F0516756B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230B1E42-6456-1359-5E24-AF97C12FEE53}"/>
              </a:ext>
            </a:extLst>
          </p:cNvPr>
          <p:cNvGrpSpPr/>
          <p:nvPr/>
        </p:nvGrpSpPr>
        <p:grpSpPr>
          <a:xfrm>
            <a:off x="10463692" y="4885737"/>
            <a:ext cx="1524626" cy="1564023"/>
            <a:chOff x="6476811" y="1069519"/>
            <a:chExt cx="1057595" cy="1195314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265C5406-1E90-342D-CF22-AC40AF6319D6}"/>
                </a:ext>
              </a:extLst>
            </p:cNvPr>
            <p:cNvGrpSpPr/>
            <p:nvPr/>
          </p:nvGrpSpPr>
          <p:grpSpPr>
            <a:xfrm>
              <a:off x="6518006" y="1113000"/>
              <a:ext cx="970137" cy="1093526"/>
              <a:chOff x="1924596" y="1113000"/>
              <a:chExt cx="970137" cy="1093526"/>
            </a:xfrm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D059CFEC-083F-0709-8A93-0BF135742D40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8" name="Rectangle: Rounded Corners 127">
                <a:extLst>
                  <a:ext uri="{FF2B5EF4-FFF2-40B4-BE49-F238E27FC236}">
                    <a16:creationId xmlns:a16="http://schemas.microsoft.com/office/drawing/2014/main" id="{81A4BC63-3B91-9B8A-533D-C36B1277FE6D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EB10BD26-3241-BA1A-4685-34B75BF5D79D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499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7A729F23-BB69-D641-F083-02B59621586D}"/>
                  </a:ext>
                </a:extLst>
              </p:cNvPr>
              <p:cNvSpPr txBox="1"/>
              <p:nvPr/>
            </p:nvSpPr>
            <p:spPr>
              <a:xfrm>
                <a:off x="1977701" y="1140259"/>
                <a:ext cx="579555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A499"/>
                    </a:solidFill>
                    <a:latin typeface="Arial"/>
                    <a:cs typeface="Arial"/>
                  </a:rPr>
                  <a:t>DEC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A4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C2D4BD42-A0F9-42F2-F9DA-FF0DC865712F}"/>
                  </a:ext>
                </a:extLst>
              </p:cNvPr>
              <p:cNvSpPr txBox="1"/>
              <p:nvPr/>
            </p:nvSpPr>
            <p:spPr>
              <a:xfrm>
                <a:off x="2166357" y="1634377"/>
                <a:ext cx="366059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A58EB7F0-190A-5100-283B-30880C02BA75}"/>
                </a:ext>
              </a:extLst>
            </p:cNvPr>
            <p:cNvSpPr/>
            <p:nvPr/>
          </p:nvSpPr>
          <p:spPr>
            <a:xfrm>
              <a:off x="647681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F08EF9F2-795D-804D-8F8F-DC7A0D9EEFDA}"/>
              </a:ext>
            </a:extLst>
          </p:cNvPr>
          <p:cNvGrpSpPr/>
          <p:nvPr/>
        </p:nvGrpSpPr>
        <p:grpSpPr>
          <a:xfrm>
            <a:off x="8833294" y="4874973"/>
            <a:ext cx="1598367" cy="1588603"/>
            <a:chOff x="7645530" y="1069519"/>
            <a:chExt cx="1057595" cy="1195314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FC2D2847-B828-B71D-0DBC-AAB48C6DCA41}"/>
                </a:ext>
              </a:extLst>
            </p:cNvPr>
            <p:cNvGrpSpPr/>
            <p:nvPr/>
          </p:nvGrpSpPr>
          <p:grpSpPr>
            <a:xfrm>
              <a:off x="7689260" y="1113000"/>
              <a:ext cx="970137" cy="1093526"/>
              <a:chOff x="1924596" y="1113000"/>
              <a:chExt cx="970137" cy="1093526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F2F21264-5EB9-DAA6-A76B-524E3FE28326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1FA829ED-A1A2-5E81-B7EB-C22F5CADCBB1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685BDD20-FCB8-6F87-7298-0859FDBA6D4C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9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35E7EF99-65F7-6F17-9721-89D7943D4C2E}"/>
                  </a:ext>
                </a:extLst>
              </p:cNvPr>
              <p:cNvSpPr txBox="1"/>
              <p:nvPr/>
            </p:nvSpPr>
            <p:spPr>
              <a:xfrm>
                <a:off x="1966288" y="1152689"/>
                <a:ext cx="563424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NOV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F9640813-8D32-151B-AE78-B1B39D43F2C5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49170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4" name="Rectangle: Rounded Corners 133">
              <a:extLst>
                <a:ext uri="{FF2B5EF4-FFF2-40B4-BE49-F238E27FC236}">
                  <a16:creationId xmlns:a16="http://schemas.microsoft.com/office/drawing/2014/main" id="{54965A04-AB3E-7479-18BF-587E61B0E51C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8CDA6276-90B2-BF67-BDFE-663CF20DCE02}"/>
              </a:ext>
            </a:extLst>
          </p:cNvPr>
          <p:cNvGrpSpPr/>
          <p:nvPr/>
        </p:nvGrpSpPr>
        <p:grpSpPr>
          <a:xfrm>
            <a:off x="7225745" y="4901774"/>
            <a:ext cx="1524627" cy="1564023"/>
            <a:chOff x="8918684" y="1069519"/>
            <a:chExt cx="1057595" cy="1195314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AE63B776-5A33-A8D6-384E-73953F013576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7DCACD86-A47D-D75E-1DBB-95D8C017758A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4" name="Rectangle: Rounded Corners 143">
                <a:extLst>
                  <a:ext uri="{FF2B5EF4-FFF2-40B4-BE49-F238E27FC236}">
                    <a16:creationId xmlns:a16="http://schemas.microsoft.com/office/drawing/2014/main" id="{A23647E6-A544-6017-DB36-04FBEE0F3B7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220491A5-34DE-93BB-18BD-1E6927A3ADDA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02E784E9-6710-DF8A-FD07-F0DCB7EF46C6}"/>
                  </a:ext>
                </a:extLst>
              </p:cNvPr>
              <p:cNvSpPr txBox="1"/>
              <p:nvPr/>
            </p:nvSpPr>
            <p:spPr>
              <a:xfrm>
                <a:off x="2033341" y="1130042"/>
                <a:ext cx="578444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OCT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1A4F9010-6ACB-9041-06CF-E908544D4A1E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66058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15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9C0A0066-8336-0588-E257-44461DD876B9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B775AFEC-AEC2-B13B-BBBF-3DC629DAF86A}"/>
              </a:ext>
            </a:extLst>
          </p:cNvPr>
          <p:cNvGrpSpPr/>
          <p:nvPr/>
        </p:nvGrpSpPr>
        <p:grpSpPr>
          <a:xfrm>
            <a:off x="5621693" y="4887263"/>
            <a:ext cx="1512337" cy="1551733"/>
            <a:chOff x="8918684" y="1069519"/>
            <a:chExt cx="1057595" cy="1195314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F2B84CBF-A9E7-EC2A-5F92-59C0E61D9944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63C0BE5C-9917-5E61-AB89-AF5C20C1B3BA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2" name="Rectangle: Rounded Corners 151">
                <a:extLst>
                  <a:ext uri="{FF2B5EF4-FFF2-40B4-BE49-F238E27FC236}">
                    <a16:creationId xmlns:a16="http://schemas.microsoft.com/office/drawing/2014/main" id="{83FEC025-27B0-E065-FCB8-981F6292AB93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BDD032A8-FEA1-F2A7-E04C-566C06665F99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4F41A1F9-D551-C375-DAFC-1A5A62783B8C}"/>
                  </a:ext>
                </a:extLst>
              </p:cNvPr>
              <p:cNvSpPr txBox="1"/>
              <p:nvPr/>
            </p:nvSpPr>
            <p:spPr>
              <a:xfrm>
                <a:off x="1968804" y="1139045"/>
                <a:ext cx="560724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72CE"/>
                    </a:solidFill>
                    <a:latin typeface="Arial"/>
                    <a:cs typeface="Arial"/>
                  </a:rPr>
                  <a:t>SEP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D5988135-8C1B-9579-678D-8CCC6573607E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69033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25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0" name="Rectangle: Rounded Corners 149">
              <a:extLst>
                <a:ext uri="{FF2B5EF4-FFF2-40B4-BE49-F238E27FC236}">
                  <a16:creationId xmlns:a16="http://schemas.microsoft.com/office/drawing/2014/main" id="{25FFCB3A-523A-DE71-0C85-5F05BAF3D931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Block Arc 1">
            <a:extLst>
              <a:ext uri="{FF2B5EF4-FFF2-40B4-BE49-F238E27FC236}">
                <a16:creationId xmlns:a16="http://schemas.microsoft.com/office/drawing/2014/main" id="{9F8EA613-E037-F5C0-2023-AB16F8C789F9}"/>
              </a:ext>
            </a:extLst>
          </p:cNvPr>
          <p:cNvSpPr/>
          <p:nvPr/>
        </p:nvSpPr>
        <p:spPr>
          <a:xfrm rot="10956735">
            <a:off x="1867000" y="3774046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B165534B-3AA2-E085-859A-EF1CD8676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5DD9E9-63A0-A542-0EF6-C28CFD9433DC}"/>
              </a:ext>
            </a:extLst>
          </p:cNvPr>
          <p:cNvSpPr txBox="1"/>
          <p:nvPr/>
        </p:nvSpPr>
        <p:spPr>
          <a:xfrm>
            <a:off x="164666" y="4720721"/>
            <a:ext cx="1581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Scan to book</a:t>
            </a:r>
          </a:p>
          <a:p>
            <a:pPr algn="ctr"/>
            <a:r>
              <a:rPr lang="en-GB" dirty="0"/>
              <a:t>(Search under ‘PC’)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0695CE46-A8A4-0FF8-3F6D-9E8FCFEB55EC}"/>
              </a:ext>
            </a:extLst>
          </p:cNvPr>
          <p:cNvSpPr txBox="1"/>
          <p:nvPr/>
        </p:nvSpPr>
        <p:spPr>
          <a:xfrm>
            <a:off x="1820193" y="3312779"/>
            <a:ext cx="9849972" cy="137473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en-GB" sz="180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short course for all staff working in a primary and community care environment  clinicians and non-clinicians including GPs who are currently delivering supervision or those who are returning to a supervisor role 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that aims to provide an update for all supervisors and assessors in Practice. A recap of different supervision approaches, educational theories and work-based assessment (WBAs) will be covered</a:t>
            </a:r>
            <a:endParaRPr lang="en-GB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735D2611-2CC8-69F9-13DA-F8FDF9D8753A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England.primarycareschoolyh@nhs.net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8BDEA59-3F23-221A-35B0-C1E713C6B6A8}"/>
              </a:ext>
            </a:extLst>
          </p:cNvPr>
          <p:cNvGrpSpPr/>
          <p:nvPr/>
        </p:nvGrpSpPr>
        <p:grpSpPr>
          <a:xfrm>
            <a:off x="1493084" y="1451699"/>
            <a:ext cx="1574205" cy="1556940"/>
            <a:chOff x="1327476" y="1476904"/>
            <a:chExt cx="1057595" cy="119531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AC97205-3446-F58C-1860-D519FDCDA986}"/>
                </a:ext>
              </a:extLst>
            </p:cNvPr>
            <p:cNvGrpSpPr/>
            <p:nvPr/>
          </p:nvGrpSpPr>
          <p:grpSpPr>
            <a:xfrm>
              <a:off x="1369791" y="1495632"/>
              <a:ext cx="970137" cy="1118279"/>
              <a:chOff x="1369791" y="1495632"/>
              <a:chExt cx="970137" cy="1118279"/>
            </a:xfrm>
          </p:grpSpPr>
          <p:sp>
            <p:nvSpPr>
              <p:cNvPr id="14" name="Freeform: Shape 34">
                <a:extLst>
                  <a:ext uri="{FF2B5EF4-FFF2-40B4-BE49-F238E27FC236}">
                    <a16:creationId xmlns:a16="http://schemas.microsoft.com/office/drawing/2014/main" id="{5CED34A4-F84E-4604-DC4D-6274E9C6F116}"/>
                  </a:ext>
                </a:extLst>
              </p:cNvPr>
              <p:cNvSpPr/>
              <p:nvPr/>
            </p:nvSpPr>
            <p:spPr>
              <a:xfrm>
                <a:off x="1923865" y="1538171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7D719E6F-638C-2841-ED96-C09C7D894A1F}"/>
                  </a:ext>
                </a:extLst>
              </p:cNvPr>
              <p:cNvSpPr/>
              <p:nvPr/>
            </p:nvSpPr>
            <p:spPr>
              <a:xfrm>
                <a:off x="1369791" y="1520385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36">
                <a:extLst>
                  <a:ext uri="{FF2B5EF4-FFF2-40B4-BE49-F238E27FC236}">
                    <a16:creationId xmlns:a16="http://schemas.microsoft.com/office/drawing/2014/main" id="{77741BAB-9CC3-690F-71BD-A3C0954639EA}"/>
                  </a:ext>
                </a:extLst>
              </p:cNvPr>
              <p:cNvSpPr/>
              <p:nvPr/>
            </p:nvSpPr>
            <p:spPr>
              <a:xfrm>
                <a:off x="1964590" y="1520385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46">
                <a:extLst>
                  <a:ext uri="{FF2B5EF4-FFF2-40B4-BE49-F238E27FC236}">
                    <a16:creationId xmlns:a16="http://schemas.microsoft.com/office/drawing/2014/main" id="{47C1D19C-74F4-2E34-4FD1-A6C78DDF4850}"/>
                  </a:ext>
                </a:extLst>
              </p:cNvPr>
              <p:cNvSpPr txBox="1"/>
              <p:nvPr/>
            </p:nvSpPr>
            <p:spPr>
              <a:xfrm>
                <a:off x="1484012" y="1495632"/>
                <a:ext cx="514994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dirty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latin typeface="Arial"/>
                    <a:cs typeface="Arial"/>
                  </a:rPr>
                  <a:t>JAN</a:t>
                </a:r>
                <a:endParaRPr lang="en-GB" sz="2400" i="0" u="none" strike="noStrike" kern="1200" cap="none" spc="0" normalizeH="0" baseline="0" noProof="0">
                  <a:ln>
                    <a:solidFill>
                      <a:srgbClr val="FFB81C"/>
                    </a:solidFill>
                  </a:ln>
                  <a:solidFill>
                    <a:srgbClr val="FFB81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53">
                <a:extLst>
                  <a:ext uri="{FF2B5EF4-FFF2-40B4-BE49-F238E27FC236}">
                    <a16:creationId xmlns:a16="http://schemas.microsoft.com/office/drawing/2014/main" id="{FC9F5AB0-0669-6CAA-D3E2-E48872A54036}"/>
                  </a:ext>
                </a:extLst>
              </p:cNvPr>
              <p:cNvSpPr txBox="1"/>
              <p:nvPr/>
            </p:nvSpPr>
            <p:spPr>
              <a:xfrm>
                <a:off x="1620938" y="2023667"/>
                <a:ext cx="354530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3B3838"/>
                    </a:solidFill>
                    <a:latin typeface="Arial"/>
                    <a:cs typeface="Arial"/>
                  </a:rPr>
                  <a:t>16</a:t>
                </a:r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8F3CFB4-3FB6-8076-7BD1-4DC8E50D7A7C}"/>
                </a:ext>
              </a:extLst>
            </p:cNvPr>
            <p:cNvSpPr/>
            <p:nvPr/>
          </p:nvSpPr>
          <p:spPr>
            <a:xfrm>
              <a:off x="1327476" y="1476904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GB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8453AF44-6CAF-FE72-798C-C39B5053639F}"/>
              </a:ext>
            </a:extLst>
          </p:cNvPr>
          <p:cNvGrpSpPr/>
          <p:nvPr/>
        </p:nvGrpSpPr>
        <p:grpSpPr>
          <a:xfrm>
            <a:off x="2297845" y="4866886"/>
            <a:ext cx="1561497" cy="1588602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3A25B256-D5D8-E57D-87E8-DDCFA2A0DE79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1AC083B3-969D-19F8-512A-D9C517F9532A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895370FA-E977-B451-AC27-B24CEF9FF334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99F352FA-C71A-5C6A-1E0F-67E90BF3F538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6836644-F9B7-2081-405D-27D26F69451D}"/>
                  </a:ext>
                </a:extLst>
              </p:cNvPr>
              <p:cNvSpPr txBox="1"/>
              <p:nvPr/>
            </p:nvSpPr>
            <p:spPr>
              <a:xfrm>
                <a:off x="2039768" y="1132573"/>
                <a:ext cx="519186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330072"/>
                    </a:solidFill>
                    <a:latin typeface="Arial"/>
                    <a:cs typeface="Arial"/>
                  </a:rPr>
                  <a:t>JUL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D711EB7F-2705-250A-7168-D01C52F4A53F}"/>
                  </a:ext>
                </a:extLst>
              </p:cNvPr>
              <p:cNvSpPr txBox="1"/>
              <p:nvPr/>
            </p:nvSpPr>
            <p:spPr>
              <a:xfrm>
                <a:off x="2195232" y="1634377"/>
                <a:ext cx="357415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24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3513D2D5-1E2C-6AE8-1D40-A0454B99E600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2079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9B292-E201-FCCF-B6EB-43EB8E4D1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Block Arc 169">
            <a:extLst>
              <a:ext uri="{FF2B5EF4-FFF2-40B4-BE49-F238E27FC236}">
                <a16:creationId xmlns:a16="http://schemas.microsoft.com/office/drawing/2014/main" id="{D89E26C3-EDFC-10A7-916D-5909F33703A1}"/>
              </a:ext>
            </a:extLst>
          </p:cNvPr>
          <p:cNvSpPr/>
          <p:nvPr/>
        </p:nvSpPr>
        <p:spPr>
          <a:xfrm rot="16682003">
            <a:off x="1867001" y="3870585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F81CF3-C0DB-7E4E-7D9D-581EDDDC6606}"/>
              </a:ext>
            </a:extLst>
          </p:cNvPr>
          <p:cNvSpPr/>
          <p:nvPr/>
        </p:nvSpPr>
        <p:spPr>
          <a:xfrm>
            <a:off x="3084333" y="5662185"/>
            <a:ext cx="8306147" cy="3912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A51BC55B-8291-7BF1-8373-E81B72375DD8}"/>
              </a:ext>
            </a:extLst>
          </p:cNvPr>
          <p:cNvGrpSpPr/>
          <p:nvPr/>
        </p:nvGrpSpPr>
        <p:grpSpPr>
          <a:xfrm>
            <a:off x="-1" y="1929204"/>
            <a:ext cx="11989013" cy="22255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0BB3F7B5-D4A9-61FC-A27D-E0590D579855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F4D8954E-A9CE-26E5-1E5C-C6728E23684C}"/>
                </a:ext>
              </a:extLst>
            </p:cNvPr>
            <p:cNvSpPr/>
            <p:nvPr/>
          </p:nvSpPr>
          <p:spPr>
            <a:xfrm>
              <a:off x="2597759" y="3701673"/>
              <a:ext cx="6931041" cy="3086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0BE31816-0FD5-EAE1-7669-373E5C745613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BFB39BA-5CFF-55F3-679D-F7146DD963E1}"/>
              </a:ext>
            </a:extLst>
          </p:cNvPr>
          <p:cNvSpPr txBox="1"/>
          <p:nvPr/>
        </p:nvSpPr>
        <p:spPr>
          <a:xfrm>
            <a:off x="1057601" y="313492"/>
            <a:ext cx="1018232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lang="en-GB" sz="2400" b="1" dirty="0">
                <a:solidFill>
                  <a:srgbClr val="0054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US" sz="2400" b="1" dirty="0">
                <a:solidFill>
                  <a:srgbClr val="ED8B00"/>
                </a:solidFill>
                <a:latin typeface="Arial"/>
                <a:cs typeface="Arial"/>
              </a:rPr>
              <a:t>Intending GP trainers and Multiprofessional Supervisor Pathway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C95F4F-17A4-5B01-E63D-0EC6C235AD4B}"/>
              </a:ext>
            </a:extLst>
          </p:cNvPr>
          <p:cNvSpPr txBox="1"/>
          <p:nvPr/>
        </p:nvSpPr>
        <p:spPr>
          <a:xfrm>
            <a:off x="169846" y="1662787"/>
            <a:ext cx="1531609" cy="83099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YEAR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lang="en-US" sz="2400">
              <a:latin typeface="Arial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2026</a:t>
            </a:r>
            <a:endParaRPr lang="en-GB" sz="2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64A0767-8F3F-F2F9-4C12-A9E32BFAD845}"/>
              </a:ext>
            </a:extLst>
          </p:cNvPr>
          <p:cNvGrpSpPr/>
          <p:nvPr/>
        </p:nvGrpSpPr>
        <p:grpSpPr>
          <a:xfrm>
            <a:off x="3306861" y="1451074"/>
            <a:ext cx="1470883" cy="1569856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DA51116C-62D2-634B-E014-F7532EDB578E}"/>
                </a:ext>
              </a:extLst>
            </p:cNvPr>
            <p:cNvGrpSpPr/>
            <p:nvPr/>
          </p:nvGrpSpPr>
          <p:grpSpPr>
            <a:xfrm>
              <a:off x="3079627" y="1100113"/>
              <a:ext cx="970137" cy="1106413"/>
              <a:chOff x="1924596" y="1100113"/>
              <a:chExt cx="970137" cy="1106413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391EA9AC-230E-DAC2-D08E-ED666AA430F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60A2365A-8DAC-299D-B811-44C750369104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F78D7286-C749-1A98-34C5-094E07AC4D5D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F236F668-B81D-4C36-0A42-F0BCC9BACD60}"/>
                  </a:ext>
                </a:extLst>
              </p:cNvPr>
              <p:cNvSpPr txBox="1"/>
              <p:nvPr/>
            </p:nvSpPr>
            <p:spPr>
              <a:xfrm>
                <a:off x="1989346" y="1100113"/>
                <a:ext cx="575374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D8B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FEB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EA1B8874-7D7F-B448-90CF-3DD79B64D23A}"/>
                  </a:ext>
                </a:extLst>
              </p:cNvPr>
              <p:cNvSpPr txBox="1"/>
              <p:nvPr/>
            </p:nvSpPr>
            <p:spPr>
              <a:xfrm>
                <a:off x="2030463" y="1644557"/>
                <a:ext cx="687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12/19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F8ED3282-8F0A-CE60-3D8E-009FE2BE3BC1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C86D7E50-9293-8FCB-DF1B-3BA82B93AB07}"/>
              </a:ext>
            </a:extLst>
          </p:cNvPr>
          <p:cNvGrpSpPr/>
          <p:nvPr/>
        </p:nvGrpSpPr>
        <p:grpSpPr>
          <a:xfrm>
            <a:off x="4886657" y="1427009"/>
            <a:ext cx="1496714" cy="1569856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68E09D27-09A5-F33F-B4D2-369B637CB309}"/>
                </a:ext>
              </a:extLst>
            </p:cNvPr>
            <p:cNvGrpSpPr/>
            <p:nvPr/>
          </p:nvGrpSpPr>
          <p:grpSpPr>
            <a:xfrm>
              <a:off x="4220058" y="1110292"/>
              <a:ext cx="970137" cy="1096234"/>
              <a:chOff x="1924596" y="1110292"/>
              <a:chExt cx="970137" cy="1096234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016EB04A-228F-D770-DFA5-1BCFC57A2683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E425CFCB-ED88-35FA-C51B-1E36F6B3C7DC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E6240D51-AD00-18E6-8BA4-138CF0A2FCDA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4CB13685-1F87-216E-48A7-9C04C7D65151}"/>
                  </a:ext>
                </a:extLst>
              </p:cNvPr>
              <p:cNvSpPr txBox="1"/>
              <p:nvPr/>
            </p:nvSpPr>
            <p:spPr>
              <a:xfrm>
                <a:off x="2044863" y="1110292"/>
                <a:ext cx="626609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DA291C"/>
                    </a:solidFill>
                    <a:latin typeface="Arial"/>
                    <a:cs typeface="Arial"/>
                  </a:rPr>
                  <a:t>MAR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4CB13F2-89E0-0340-FFB8-C30E190D891A}"/>
                  </a:ext>
                </a:extLst>
              </p:cNvPr>
              <p:cNvSpPr txBox="1"/>
              <p:nvPr/>
            </p:nvSpPr>
            <p:spPr>
              <a:xfrm>
                <a:off x="2060792" y="1664913"/>
                <a:ext cx="67531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19/26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E4F16E4E-AEED-A4CA-B263-07B8B1C1AE31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63AEDB6-CF01-9205-CDE3-DFC9AEFEDB81}"/>
              </a:ext>
            </a:extLst>
          </p:cNvPr>
          <p:cNvGrpSpPr/>
          <p:nvPr/>
        </p:nvGrpSpPr>
        <p:grpSpPr>
          <a:xfrm>
            <a:off x="6496807" y="1453573"/>
            <a:ext cx="1496713" cy="155694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3FA368BD-DB2F-59B3-53B2-44972E15765B}"/>
                </a:ext>
              </a:extLst>
            </p:cNvPr>
            <p:cNvGrpSpPr/>
            <p:nvPr/>
          </p:nvGrpSpPr>
          <p:grpSpPr>
            <a:xfrm>
              <a:off x="5401586" y="1088246"/>
              <a:ext cx="970137" cy="1118280"/>
              <a:chOff x="1924596" y="1088246"/>
              <a:chExt cx="970137" cy="1118280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10EC3C7D-E897-C898-AA75-32B94F54A3E5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FDB72D5A-D263-7D06-2D0E-29BC6B397BEF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6A4D37C2-28B3-C916-267E-E4D1CF49F4DE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649BB280-F7BF-6AD5-11A4-E76ED415D787}"/>
                  </a:ext>
                </a:extLst>
              </p:cNvPr>
              <p:cNvSpPr txBox="1"/>
              <p:nvPr/>
            </p:nvSpPr>
            <p:spPr>
              <a:xfrm>
                <a:off x="2035416" y="1088246"/>
                <a:ext cx="59036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8A1538"/>
                    </a:solidFill>
                    <a:latin typeface="Arial"/>
                    <a:cs typeface="Arial"/>
                  </a:rPr>
                  <a:t>APR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99F48688-F4E7-FF12-0FA4-4ADE4BC1CA49}"/>
                  </a:ext>
                </a:extLst>
              </p:cNvPr>
              <p:cNvSpPr txBox="1"/>
              <p:nvPr/>
            </p:nvSpPr>
            <p:spPr>
              <a:xfrm>
                <a:off x="2068242" y="1665167"/>
                <a:ext cx="675317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16/23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766F0CAC-E7E1-7263-9A3D-E8DAA5167950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9C9D0599-09F0-8A75-158B-DD1778C556BE}"/>
              </a:ext>
            </a:extLst>
          </p:cNvPr>
          <p:cNvGrpSpPr/>
          <p:nvPr/>
        </p:nvGrpSpPr>
        <p:grpSpPr>
          <a:xfrm>
            <a:off x="8150446" y="1437424"/>
            <a:ext cx="1535459" cy="1569856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42B30E33-F92F-C75C-FC81-FA8699CF1C1A}"/>
                </a:ext>
              </a:extLst>
            </p:cNvPr>
            <p:cNvGrpSpPr/>
            <p:nvPr/>
          </p:nvGrpSpPr>
          <p:grpSpPr>
            <a:xfrm>
              <a:off x="6518006" y="1100113"/>
              <a:ext cx="970137" cy="1106413"/>
              <a:chOff x="1924596" y="1100113"/>
              <a:chExt cx="970137" cy="1106413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633453C7-2C80-CF8E-07F0-408CDE885954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B9AE2961-2F8D-9E76-9B82-62559F6B50EA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CAB22A32-F9D7-F2EB-E88D-E4B243DDB3E2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48F9AF2E-EABA-5EA8-3344-D01CA70609DD}"/>
                  </a:ext>
                </a:extLst>
              </p:cNvPr>
              <p:cNvSpPr txBox="1"/>
              <p:nvPr/>
            </p:nvSpPr>
            <p:spPr>
              <a:xfrm>
                <a:off x="2004932" y="1100113"/>
                <a:ext cx="579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7C2855"/>
                    </a:solidFill>
                    <a:latin typeface="Arial"/>
                    <a:cs typeface="Arial"/>
                  </a:rPr>
                  <a:t>MAY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210AE0BD-4DEB-17B3-44AE-2EC76C4BFC82}"/>
                  </a:ext>
                </a:extLst>
              </p:cNvPr>
              <p:cNvSpPr txBox="1"/>
              <p:nvPr/>
            </p:nvSpPr>
            <p:spPr>
              <a:xfrm>
                <a:off x="2019030" y="1654735"/>
                <a:ext cx="6582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21/28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E12BDBEA-ED3F-8D66-1768-05E919C2500F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F4726DE-43A4-73D3-6EC7-315DA6FDB8DB}"/>
              </a:ext>
            </a:extLst>
          </p:cNvPr>
          <p:cNvGrpSpPr/>
          <p:nvPr/>
        </p:nvGrpSpPr>
        <p:grpSpPr>
          <a:xfrm>
            <a:off x="9802779" y="1438048"/>
            <a:ext cx="1574205" cy="1569856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67096112-E28D-D1EA-3F73-72069CB4BFF5}"/>
                </a:ext>
              </a:extLst>
            </p:cNvPr>
            <p:cNvGrpSpPr/>
            <p:nvPr/>
          </p:nvGrpSpPr>
          <p:grpSpPr>
            <a:xfrm>
              <a:off x="7689260" y="1100113"/>
              <a:ext cx="970137" cy="1106413"/>
              <a:chOff x="1924596" y="1100113"/>
              <a:chExt cx="970137" cy="110641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A6A803CF-9739-8F33-1B50-4B6FBA560CA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8502000-04B1-1CA9-DC48-3F297FC084CE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5110AD24-48DE-A132-C1B0-39987BE9E7F1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A877E871-2738-3FBB-1F3C-AB00C3ADAC0E}"/>
                  </a:ext>
                </a:extLst>
              </p:cNvPr>
              <p:cNvSpPr txBox="1"/>
              <p:nvPr/>
            </p:nvSpPr>
            <p:spPr>
              <a:xfrm>
                <a:off x="2020855" y="1100113"/>
                <a:ext cx="538687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AE2573"/>
                    </a:solidFill>
                    <a:latin typeface="Arial"/>
                    <a:cs typeface="Arial"/>
                  </a:rPr>
                  <a:t>JUN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D0DC76AC-BA19-0AAB-EDF2-5467EB624E17}"/>
                  </a:ext>
                </a:extLst>
              </p:cNvPr>
              <p:cNvSpPr txBox="1"/>
              <p:nvPr/>
            </p:nvSpPr>
            <p:spPr>
              <a:xfrm>
                <a:off x="1997644" y="1654735"/>
                <a:ext cx="630658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11/18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7B217824-952C-A5B9-61FA-7A09CCF9BA15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9ECAA14-0644-C34E-BAC9-F6C6E56A92CA}"/>
              </a:ext>
            </a:extLst>
          </p:cNvPr>
          <p:cNvGrpSpPr/>
          <p:nvPr/>
        </p:nvGrpSpPr>
        <p:grpSpPr>
          <a:xfrm>
            <a:off x="3996450" y="4850576"/>
            <a:ext cx="1561498" cy="1588603"/>
            <a:chOff x="8918684" y="1069519"/>
            <a:chExt cx="1057595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1434AF49-F6BE-6EB0-28F2-B2509DF7BFE5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944F1ED9-A888-BEA4-C0F6-2C8C710C778C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6E8F5577-9E98-13B4-41D5-53C25096078A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C9C57D89-65D5-6758-D826-EF45917C3ABE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2EFE5C67-04D2-BCD9-0039-B3B8477DD903}"/>
                  </a:ext>
                </a:extLst>
              </p:cNvPr>
              <p:cNvSpPr txBox="1"/>
              <p:nvPr/>
            </p:nvSpPr>
            <p:spPr>
              <a:xfrm>
                <a:off x="1976388" y="1142631"/>
                <a:ext cx="588671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3087"/>
                    </a:solidFill>
                    <a:latin typeface="Arial"/>
                    <a:cs typeface="Arial"/>
                  </a:rPr>
                  <a:t>AUG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0C50FA9B-AFFC-CA4C-13E0-F4B4AA8749E7}"/>
                  </a:ext>
                </a:extLst>
              </p:cNvPr>
              <p:cNvSpPr txBox="1"/>
              <p:nvPr/>
            </p:nvSpPr>
            <p:spPr>
              <a:xfrm>
                <a:off x="2041308" y="1684671"/>
                <a:ext cx="647298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20/27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29C1C6B0-1381-7CF0-2E80-CBF57A88D023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A443F82E-7F8D-BDD9-1FEF-DD13FFE4EF64}"/>
              </a:ext>
            </a:extLst>
          </p:cNvPr>
          <p:cNvGrpSpPr/>
          <p:nvPr/>
        </p:nvGrpSpPr>
        <p:grpSpPr>
          <a:xfrm>
            <a:off x="10463692" y="4885737"/>
            <a:ext cx="1524626" cy="1564023"/>
            <a:chOff x="6476811" y="1069519"/>
            <a:chExt cx="1057595" cy="1195314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C3124D08-386B-C45C-7E73-403A02080130}"/>
                </a:ext>
              </a:extLst>
            </p:cNvPr>
            <p:cNvGrpSpPr/>
            <p:nvPr/>
          </p:nvGrpSpPr>
          <p:grpSpPr>
            <a:xfrm>
              <a:off x="6518006" y="1113000"/>
              <a:ext cx="970137" cy="1093526"/>
              <a:chOff x="1924596" y="1113000"/>
              <a:chExt cx="970137" cy="1093526"/>
            </a:xfrm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07D2F544-59BC-FA06-A254-99CE74F5801E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8" name="Rectangle: Rounded Corners 127">
                <a:extLst>
                  <a:ext uri="{FF2B5EF4-FFF2-40B4-BE49-F238E27FC236}">
                    <a16:creationId xmlns:a16="http://schemas.microsoft.com/office/drawing/2014/main" id="{419536BC-3141-2221-F85D-5BA0930D44AA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F3819FFA-DC84-D473-1025-4FBC377B6B47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499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9A2090AA-E8C7-289F-6D8E-2ABD6CA7E163}"/>
                  </a:ext>
                </a:extLst>
              </p:cNvPr>
              <p:cNvSpPr txBox="1"/>
              <p:nvPr/>
            </p:nvSpPr>
            <p:spPr>
              <a:xfrm>
                <a:off x="1977701" y="1140259"/>
                <a:ext cx="579555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A499"/>
                    </a:solidFill>
                    <a:latin typeface="Arial"/>
                    <a:cs typeface="Arial"/>
                  </a:rPr>
                  <a:t>DEC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A4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5D6A31CB-DBED-A413-4442-037D04BAC66E}"/>
                  </a:ext>
                </a:extLst>
              </p:cNvPr>
              <p:cNvSpPr txBox="1"/>
              <p:nvPr/>
            </p:nvSpPr>
            <p:spPr>
              <a:xfrm>
                <a:off x="1971617" y="1613944"/>
                <a:ext cx="745238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17/tbc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28B1B403-63D6-8FC5-3897-0B728731C347}"/>
                </a:ext>
              </a:extLst>
            </p:cNvPr>
            <p:cNvSpPr/>
            <p:nvPr/>
          </p:nvSpPr>
          <p:spPr>
            <a:xfrm>
              <a:off x="647681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BD62BE94-E372-B851-13BE-584472F7E7A0}"/>
              </a:ext>
            </a:extLst>
          </p:cNvPr>
          <p:cNvGrpSpPr/>
          <p:nvPr/>
        </p:nvGrpSpPr>
        <p:grpSpPr>
          <a:xfrm>
            <a:off x="8833294" y="4874973"/>
            <a:ext cx="1598367" cy="1588603"/>
            <a:chOff x="7645530" y="1069519"/>
            <a:chExt cx="1057595" cy="1195314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D8DEC019-C2D5-DFEC-1CEF-DC68B7DFC244}"/>
                </a:ext>
              </a:extLst>
            </p:cNvPr>
            <p:cNvGrpSpPr/>
            <p:nvPr/>
          </p:nvGrpSpPr>
          <p:grpSpPr>
            <a:xfrm>
              <a:off x="7689260" y="1113000"/>
              <a:ext cx="970137" cy="1093526"/>
              <a:chOff x="1924596" y="1113000"/>
              <a:chExt cx="970137" cy="1093526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8BF4CDEE-2143-AA0D-F28A-D8F3B2C7901B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19B50AC5-AE8D-3152-9EF4-2FECC1622192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B3473AA5-4106-C454-24F1-E5610CF0DB5B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9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4E57A380-A09F-CDDF-DBF1-9548668D75B0}"/>
                  </a:ext>
                </a:extLst>
              </p:cNvPr>
              <p:cNvSpPr txBox="1"/>
              <p:nvPr/>
            </p:nvSpPr>
            <p:spPr>
              <a:xfrm>
                <a:off x="1966288" y="1152689"/>
                <a:ext cx="563424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NOV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9081137E-E936-518F-BAE1-610C56C24574}"/>
                  </a:ext>
                </a:extLst>
              </p:cNvPr>
              <p:cNvSpPr txBox="1"/>
              <p:nvPr/>
            </p:nvSpPr>
            <p:spPr>
              <a:xfrm>
                <a:off x="2009476" y="1644435"/>
                <a:ext cx="632367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19/26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4" name="Rectangle: Rounded Corners 133">
              <a:extLst>
                <a:ext uri="{FF2B5EF4-FFF2-40B4-BE49-F238E27FC236}">
                  <a16:creationId xmlns:a16="http://schemas.microsoft.com/office/drawing/2014/main" id="{FD1EF92A-FC01-12C8-5220-713F159D71CA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83A7490A-CEC4-903E-A8F9-153258A0E64E}"/>
              </a:ext>
            </a:extLst>
          </p:cNvPr>
          <p:cNvGrpSpPr/>
          <p:nvPr/>
        </p:nvGrpSpPr>
        <p:grpSpPr>
          <a:xfrm>
            <a:off x="7225745" y="4901774"/>
            <a:ext cx="1524627" cy="1564023"/>
            <a:chOff x="8918684" y="1069519"/>
            <a:chExt cx="1057595" cy="1195314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A4E13652-6B0A-FB57-8AC6-E533CEA51253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49BA711B-1902-2B83-22DE-287C27748E0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4" name="Rectangle: Rounded Corners 143">
                <a:extLst>
                  <a:ext uri="{FF2B5EF4-FFF2-40B4-BE49-F238E27FC236}">
                    <a16:creationId xmlns:a16="http://schemas.microsoft.com/office/drawing/2014/main" id="{588CBBF9-6E29-D5E4-C6CD-DC45284574F0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4392B594-696F-3453-9341-C6B5E35798D6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AE8D6977-2E40-D18C-8C4F-0E0507BB560E}"/>
                  </a:ext>
                </a:extLst>
              </p:cNvPr>
              <p:cNvSpPr txBox="1"/>
              <p:nvPr/>
            </p:nvSpPr>
            <p:spPr>
              <a:xfrm>
                <a:off x="2033341" y="1130042"/>
                <a:ext cx="578444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OCT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77B2AA4F-E372-D18B-409E-48DD6BC87CEF}"/>
                  </a:ext>
                </a:extLst>
              </p:cNvPr>
              <p:cNvSpPr txBox="1"/>
              <p:nvPr/>
            </p:nvSpPr>
            <p:spPr>
              <a:xfrm>
                <a:off x="2074679" y="1624160"/>
                <a:ext cx="662952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22/29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BBBF0682-C354-6733-4A56-3D34A061C6BB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4C7A0C32-2BB3-A15A-71FC-4C1883C6EC0B}"/>
              </a:ext>
            </a:extLst>
          </p:cNvPr>
          <p:cNvGrpSpPr/>
          <p:nvPr/>
        </p:nvGrpSpPr>
        <p:grpSpPr>
          <a:xfrm>
            <a:off x="5621693" y="4887263"/>
            <a:ext cx="1512337" cy="1551733"/>
            <a:chOff x="8918684" y="1069519"/>
            <a:chExt cx="1057595" cy="1195314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EB2E1285-E0C3-09A9-094C-AB456ECA5C8A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71094E3C-7670-3343-5B67-F6912FAB91A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2" name="Rectangle: Rounded Corners 151">
                <a:extLst>
                  <a:ext uri="{FF2B5EF4-FFF2-40B4-BE49-F238E27FC236}">
                    <a16:creationId xmlns:a16="http://schemas.microsoft.com/office/drawing/2014/main" id="{6EE05144-57D2-6479-ECA1-702BE8D82A91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5FEEF5F4-FBBF-ACB7-36F0-14D23C75F1DC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7121A4F5-44B0-BD08-C833-C94335B2A803}"/>
                  </a:ext>
                </a:extLst>
              </p:cNvPr>
              <p:cNvSpPr txBox="1"/>
              <p:nvPr/>
            </p:nvSpPr>
            <p:spPr>
              <a:xfrm>
                <a:off x="1968804" y="1139045"/>
                <a:ext cx="560724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72CE"/>
                    </a:solidFill>
                    <a:latin typeface="Arial"/>
                    <a:cs typeface="Arial"/>
                  </a:rPr>
                  <a:t>SEP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D95A80D9-6417-7705-C9ED-FBD1F5BD7965}"/>
                  </a:ext>
                </a:extLst>
              </p:cNvPr>
              <p:cNvSpPr txBox="1"/>
              <p:nvPr/>
            </p:nvSpPr>
            <p:spPr>
              <a:xfrm>
                <a:off x="2008258" y="1654972"/>
                <a:ext cx="668340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17/24</a:t>
                </a:r>
                <a:endParaRPr lang="en-GB" sz="2400" b="1">
                  <a:solidFill>
                    <a:srgbClr val="3B3838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0" name="Rectangle: Rounded Corners 149">
              <a:extLst>
                <a:ext uri="{FF2B5EF4-FFF2-40B4-BE49-F238E27FC236}">
                  <a16:creationId xmlns:a16="http://schemas.microsoft.com/office/drawing/2014/main" id="{CED4937F-BD12-AA95-EB10-2C071E6EA3D9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Block Arc 1">
            <a:extLst>
              <a:ext uri="{FF2B5EF4-FFF2-40B4-BE49-F238E27FC236}">
                <a16:creationId xmlns:a16="http://schemas.microsoft.com/office/drawing/2014/main" id="{C63FFF53-D9CC-337E-9605-D1EE8D6C263A}"/>
              </a:ext>
            </a:extLst>
          </p:cNvPr>
          <p:cNvSpPr/>
          <p:nvPr/>
        </p:nvSpPr>
        <p:spPr>
          <a:xfrm rot="10956735">
            <a:off x="1867000" y="3774046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E3E59CF0-68C5-69E6-6E16-268E33A0C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EE9EF19-F87B-954A-4F61-D3DC3D77CCF0}"/>
              </a:ext>
            </a:extLst>
          </p:cNvPr>
          <p:cNvSpPr txBox="1"/>
          <p:nvPr/>
        </p:nvSpPr>
        <p:spPr>
          <a:xfrm>
            <a:off x="164666" y="4720721"/>
            <a:ext cx="1581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Scan to book</a:t>
            </a:r>
          </a:p>
          <a:p>
            <a:pPr algn="ctr"/>
            <a:r>
              <a:rPr lang="en-GB" dirty="0"/>
              <a:t>(Search under ‘PC’)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88A36AB1-3B04-1763-6322-E7F9C3B082FE}"/>
              </a:ext>
            </a:extLst>
          </p:cNvPr>
          <p:cNvSpPr txBox="1"/>
          <p:nvPr/>
        </p:nvSpPr>
        <p:spPr>
          <a:xfrm>
            <a:off x="2294555" y="3596321"/>
            <a:ext cx="8310879" cy="86177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en-GB" dirty="0">
                <a:latin typeface="Arial"/>
                <a:cs typeface="Arial"/>
              </a:rPr>
              <a:t>1-and-a-half-day virtual multi-professional course providing the knowledge </a:t>
            </a:r>
            <a:r>
              <a:rPr lang="en-GB" sz="1800" dirty="0">
                <a:latin typeface="Arial"/>
                <a:cs typeface="Arial"/>
              </a:rPr>
              <a:t>and skills </a:t>
            </a:r>
            <a:r>
              <a:rPr lang="en-GB" dirty="0">
                <a:latin typeface="Arial"/>
                <a:cs typeface="Arial"/>
              </a:rPr>
              <a:t>required to be an effective educational supervisor</a:t>
            </a:r>
            <a:r>
              <a:rPr lang="en-GB" sz="1800" dirty="0">
                <a:latin typeface="Arial"/>
                <a:cs typeface="Arial"/>
              </a:rPr>
              <a:t>.</a:t>
            </a:r>
            <a:r>
              <a:rPr lang="en-GB" dirty="0">
                <a:latin typeface="Arial"/>
                <a:cs typeface="Arial"/>
              </a:rPr>
              <a:t> 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Aimed at all clinicians working in primary and community care</a:t>
            </a:r>
            <a:r>
              <a:rPr lang="en-GB" sz="18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en-US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1C55FE16-EA79-08D0-0EC3-D31FD7CFF19B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England.primarycareschoolyh@nhs.net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55807E1-E2E8-329C-7DC6-CDE52E5E10BB}"/>
              </a:ext>
            </a:extLst>
          </p:cNvPr>
          <p:cNvGrpSpPr/>
          <p:nvPr/>
        </p:nvGrpSpPr>
        <p:grpSpPr>
          <a:xfrm>
            <a:off x="1493084" y="1451699"/>
            <a:ext cx="1574205" cy="1556940"/>
            <a:chOff x="1327476" y="1476904"/>
            <a:chExt cx="1057595" cy="119531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7BC57405-6823-C564-F073-B9EAB37F342E}"/>
                </a:ext>
              </a:extLst>
            </p:cNvPr>
            <p:cNvGrpSpPr/>
            <p:nvPr/>
          </p:nvGrpSpPr>
          <p:grpSpPr>
            <a:xfrm>
              <a:off x="1369791" y="1495632"/>
              <a:ext cx="970137" cy="1118279"/>
              <a:chOff x="1369791" y="1495632"/>
              <a:chExt cx="970137" cy="1118279"/>
            </a:xfrm>
          </p:grpSpPr>
          <p:sp>
            <p:nvSpPr>
              <p:cNvPr id="14" name="Freeform: Shape 34">
                <a:extLst>
                  <a:ext uri="{FF2B5EF4-FFF2-40B4-BE49-F238E27FC236}">
                    <a16:creationId xmlns:a16="http://schemas.microsoft.com/office/drawing/2014/main" id="{BC65F631-FB6B-E0DF-124B-7B9C469C59A4}"/>
                  </a:ext>
                </a:extLst>
              </p:cNvPr>
              <p:cNvSpPr/>
              <p:nvPr/>
            </p:nvSpPr>
            <p:spPr>
              <a:xfrm>
                <a:off x="1923865" y="1538171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485BC451-7189-8912-D680-24CA1C26A1F0}"/>
                  </a:ext>
                </a:extLst>
              </p:cNvPr>
              <p:cNvSpPr/>
              <p:nvPr/>
            </p:nvSpPr>
            <p:spPr>
              <a:xfrm>
                <a:off x="1369791" y="1520385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36">
                <a:extLst>
                  <a:ext uri="{FF2B5EF4-FFF2-40B4-BE49-F238E27FC236}">
                    <a16:creationId xmlns:a16="http://schemas.microsoft.com/office/drawing/2014/main" id="{E06E5A88-49C7-F8CA-2FD8-E82E4CEF9FE1}"/>
                  </a:ext>
                </a:extLst>
              </p:cNvPr>
              <p:cNvSpPr/>
              <p:nvPr/>
            </p:nvSpPr>
            <p:spPr>
              <a:xfrm>
                <a:off x="1964590" y="1520385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46">
                <a:extLst>
                  <a:ext uri="{FF2B5EF4-FFF2-40B4-BE49-F238E27FC236}">
                    <a16:creationId xmlns:a16="http://schemas.microsoft.com/office/drawing/2014/main" id="{204B80E6-FE3B-2232-CF1E-C40CB27ECCD9}"/>
                  </a:ext>
                </a:extLst>
              </p:cNvPr>
              <p:cNvSpPr txBox="1"/>
              <p:nvPr/>
            </p:nvSpPr>
            <p:spPr>
              <a:xfrm>
                <a:off x="1484012" y="1495632"/>
                <a:ext cx="514994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dirty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latin typeface="Arial"/>
                    <a:cs typeface="Arial"/>
                  </a:rPr>
                  <a:t>JAN</a:t>
                </a:r>
                <a:endParaRPr lang="en-GB" sz="2400" i="0" u="none" strike="noStrike" kern="1200" cap="none" spc="0" normalizeH="0" baseline="0" noProof="0">
                  <a:ln>
                    <a:solidFill>
                      <a:srgbClr val="FFB81C"/>
                    </a:solidFill>
                  </a:ln>
                  <a:solidFill>
                    <a:srgbClr val="FFB81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53">
                <a:extLst>
                  <a:ext uri="{FF2B5EF4-FFF2-40B4-BE49-F238E27FC236}">
                    <a16:creationId xmlns:a16="http://schemas.microsoft.com/office/drawing/2014/main" id="{859A9A6A-6841-8FFB-FCFA-F6BEAB20D8E4}"/>
                  </a:ext>
                </a:extLst>
              </p:cNvPr>
              <p:cNvSpPr txBox="1"/>
              <p:nvPr/>
            </p:nvSpPr>
            <p:spPr>
              <a:xfrm>
                <a:off x="1504181" y="2054457"/>
                <a:ext cx="64207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3B3838"/>
                    </a:solidFill>
                    <a:latin typeface="Arial"/>
                    <a:cs typeface="Arial"/>
                  </a:rPr>
                  <a:t>22/29</a:t>
                </a:r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D999AA55-9979-9E51-71DF-8CAF03494078}"/>
                </a:ext>
              </a:extLst>
            </p:cNvPr>
            <p:cNvSpPr/>
            <p:nvPr/>
          </p:nvSpPr>
          <p:spPr>
            <a:xfrm>
              <a:off x="1327476" y="1476904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GB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F90B3456-5361-676B-6918-AEEEB3720679}"/>
              </a:ext>
            </a:extLst>
          </p:cNvPr>
          <p:cNvGrpSpPr/>
          <p:nvPr/>
        </p:nvGrpSpPr>
        <p:grpSpPr>
          <a:xfrm>
            <a:off x="2297845" y="4866886"/>
            <a:ext cx="1561497" cy="1588602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10199B39-EBBA-19DE-7A06-C5E49B2DCC19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6437F092-B61F-A88C-5001-2C417E0A3CF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6EC3F7F2-0F6A-9039-5CE5-A0281FE43BB2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04AE4DD8-3205-1B09-38B4-71B7383063ED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A6F6D239-6858-F39A-78A2-B5D5EA023EAF}"/>
                  </a:ext>
                </a:extLst>
              </p:cNvPr>
              <p:cNvSpPr txBox="1"/>
              <p:nvPr/>
            </p:nvSpPr>
            <p:spPr>
              <a:xfrm>
                <a:off x="2039768" y="1132573"/>
                <a:ext cx="519186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330072"/>
                    </a:solidFill>
                    <a:latin typeface="Arial"/>
                    <a:cs typeface="Arial"/>
                  </a:rPr>
                  <a:t>JUL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EC51EFCC-47AE-3998-7697-F903D6BB7331}"/>
                  </a:ext>
                </a:extLst>
              </p:cNvPr>
              <p:cNvSpPr txBox="1"/>
              <p:nvPr/>
            </p:nvSpPr>
            <p:spPr>
              <a:xfrm>
                <a:off x="2023199" y="1654495"/>
                <a:ext cx="647299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16/23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B18F95BB-2A5D-2CF5-960C-C99CFEE0A24F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0964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96007-A600-7EAF-23B1-D94F66B57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Block Arc 169">
            <a:extLst>
              <a:ext uri="{FF2B5EF4-FFF2-40B4-BE49-F238E27FC236}">
                <a16:creationId xmlns:a16="http://schemas.microsoft.com/office/drawing/2014/main" id="{37AC40A5-3655-A732-CA1B-355607CFFC93}"/>
              </a:ext>
            </a:extLst>
          </p:cNvPr>
          <p:cNvSpPr/>
          <p:nvPr/>
        </p:nvSpPr>
        <p:spPr>
          <a:xfrm rot="16682003">
            <a:off x="1867001" y="3870585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297B28-CC2B-EC7D-9EC2-7F00DD2F3C7F}"/>
              </a:ext>
            </a:extLst>
          </p:cNvPr>
          <p:cNvSpPr/>
          <p:nvPr/>
        </p:nvSpPr>
        <p:spPr>
          <a:xfrm>
            <a:off x="3084333" y="5662185"/>
            <a:ext cx="8306147" cy="3912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136157B6-8CE2-CA10-A2EF-1407DBEA5C0C}"/>
              </a:ext>
            </a:extLst>
          </p:cNvPr>
          <p:cNvGrpSpPr/>
          <p:nvPr/>
        </p:nvGrpSpPr>
        <p:grpSpPr>
          <a:xfrm>
            <a:off x="-1" y="1929204"/>
            <a:ext cx="11989013" cy="2225539"/>
            <a:chOff x="0" y="1485698"/>
            <a:chExt cx="10409208" cy="2524588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4702FE90-A7CA-A7A1-99A3-A96F9D98A9C4}"/>
                </a:ext>
              </a:extLst>
            </p:cNvPr>
            <p:cNvSpPr/>
            <p:nvPr/>
          </p:nvSpPr>
          <p:spPr>
            <a:xfrm>
              <a:off x="0" y="1485698"/>
              <a:ext cx="9380306" cy="322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8A29755A-EFE6-C90C-CCAB-A4F8177E9834}"/>
                </a:ext>
              </a:extLst>
            </p:cNvPr>
            <p:cNvSpPr/>
            <p:nvPr/>
          </p:nvSpPr>
          <p:spPr>
            <a:xfrm>
              <a:off x="2597759" y="3701673"/>
              <a:ext cx="6931041" cy="3086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Block Arc 158">
              <a:extLst>
                <a:ext uri="{FF2B5EF4-FFF2-40B4-BE49-F238E27FC236}">
                  <a16:creationId xmlns:a16="http://schemas.microsoft.com/office/drawing/2014/main" id="{7A2BABE1-89A7-5CAD-67EF-031A1E19FDC0}"/>
                </a:ext>
              </a:extLst>
            </p:cNvPr>
            <p:cNvSpPr/>
            <p:nvPr/>
          </p:nvSpPr>
          <p:spPr>
            <a:xfrm rot="5400000">
              <a:off x="8118012" y="1719090"/>
              <a:ext cx="2524588" cy="2057804"/>
            </a:xfrm>
            <a:prstGeom prst="blockArc">
              <a:avLst>
                <a:gd name="adj1" fmla="val 10800006"/>
                <a:gd name="adj2" fmla="val 21285289"/>
                <a:gd name="adj3" fmla="val 1297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6CD0157B-102E-1E3B-9F30-32FF3F8AA052}"/>
              </a:ext>
            </a:extLst>
          </p:cNvPr>
          <p:cNvSpPr txBox="1"/>
          <p:nvPr/>
        </p:nvSpPr>
        <p:spPr>
          <a:xfrm>
            <a:off x="1057601" y="313492"/>
            <a:ext cx="1018232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lang="en-GB" sz="2400" b="1" dirty="0">
                <a:solidFill>
                  <a:srgbClr val="0054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Multiprofessional Supervision Courses:</a:t>
            </a:r>
          </a:p>
          <a:p>
            <a:pPr>
              <a:defRPr/>
            </a:pPr>
            <a:r>
              <a:rPr lang="en-US" sz="2400" b="1" dirty="0">
                <a:solidFill>
                  <a:srgbClr val="ED8B00"/>
                </a:solidFill>
                <a:latin typeface="Arial"/>
                <a:cs typeface="Arial"/>
              </a:rPr>
              <a:t>Multiprofessional Practice Supervisor and Assessor Preparation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8B5BF6-9D00-2806-F862-DF464569AB07}"/>
              </a:ext>
            </a:extLst>
          </p:cNvPr>
          <p:cNvSpPr txBox="1"/>
          <p:nvPr/>
        </p:nvSpPr>
        <p:spPr>
          <a:xfrm>
            <a:off x="169846" y="1662787"/>
            <a:ext cx="1531609" cy="83099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YEAR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lang="en-US" sz="2400">
              <a:latin typeface="Arial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/>
                <a:cs typeface="Arial"/>
              </a:rPr>
              <a:t>2026</a:t>
            </a:r>
            <a:endParaRPr lang="en-GB" sz="2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B8A5F657-CFCA-16AC-A2E6-596CAD41FBF9}"/>
              </a:ext>
            </a:extLst>
          </p:cNvPr>
          <p:cNvGrpSpPr/>
          <p:nvPr/>
        </p:nvGrpSpPr>
        <p:grpSpPr>
          <a:xfrm>
            <a:off x="3306861" y="1451074"/>
            <a:ext cx="1470883" cy="1569856"/>
            <a:chOff x="3032251" y="1069519"/>
            <a:chExt cx="1057595" cy="11953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A199B84-DE09-5190-76E3-344F85C8C8EC}"/>
                </a:ext>
              </a:extLst>
            </p:cNvPr>
            <p:cNvGrpSpPr/>
            <p:nvPr/>
          </p:nvGrpSpPr>
          <p:grpSpPr>
            <a:xfrm>
              <a:off x="3079627" y="1100113"/>
              <a:ext cx="970137" cy="1106413"/>
              <a:chOff x="1924596" y="1100113"/>
              <a:chExt cx="970137" cy="1106413"/>
            </a:xfrm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ABE62E1B-26F1-B61C-9323-DFC72A9C5AB8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0884E34C-933A-76F2-FF3F-8C76AB9B2A5E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EF9032C8-8078-DD7E-E05C-73E08C30B131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FB81C"/>
                  </a:gs>
                  <a:gs pos="100000">
                    <a:srgbClr val="ED8B00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43E3937-340B-4278-CC08-344E55047278}"/>
                  </a:ext>
                </a:extLst>
              </p:cNvPr>
              <p:cNvSpPr txBox="1"/>
              <p:nvPr/>
            </p:nvSpPr>
            <p:spPr>
              <a:xfrm>
                <a:off x="1989346" y="1100113"/>
                <a:ext cx="575374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ED8B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FEB</a:t>
                </a:r>
                <a:endParaRPr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D8B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5FA1F02-22A2-947C-90B3-B49BF0858437}"/>
                  </a:ext>
                </a:extLst>
              </p:cNvPr>
              <p:cNvSpPr txBox="1"/>
              <p:nvPr/>
            </p:nvSpPr>
            <p:spPr>
              <a:xfrm>
                <a:off x="2030463" y="1644556"/>
                <a:ext cx="687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12/19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DB79CD75-011E-7F43-EC52-8ADA947F06B5}"/>
                </a:ext>
              </a:extLst>
            </p:cNvPr>
            <p:cNvSpPr/>
            <p:nvPr/>
          </p:nvSpPr>
          <p:spPr>
            <a:xfrm>
              <a:off x="303225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A3F87489-D9D9-9B79-1F55-D892CD5FFF0F}"/>
              </a:ext>
            </a:extLst>
          </p:cNvPr>
          <p:cNvGrpSpPr/>
          <p:nvPr/>
        </p:nvGrpSpPr>
        <p:grpSpPr>
          <a:xfrm>
            <a:off x="4886657" y="1427009"/>
            <a:ext cx="1496714" cy="1569856"/>
            <a:chOff x="4178543" y="1069519"/>
            <a:chExt cx="1057595" cy="1195314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4ECC3D0B-D5DA-CC19-2D06-976E485E51D3}"/>
                </a:ext>
              </a:extLst>
            </p:cNvPr>
            <p:cNvGrpSpPr/>
            <p:nvPr/>
          </p:nvGrpSpPr>
          <p:grpSpPr>
            <a:xfrm>
              <a:off x="4220058" y="1110292"/>
              <a:ext cx="970137" cy="1096234"/>
              <a:chOff x="1924596" y="1110292"/>
              <a:chExt cx="970137" cy="1096234"/>
            </a:xfrm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8CF28E08-219D-611B-7851-CB37FF677EAF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2AC29475-9B77-8BC7-3F62-33D1DDE821B4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96EA0913-D7B7-172F-6CC1-F456A0AB19C9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ED8B00"/>
                  </a:gs>
                  <a:gs pos="100000">
                    <a:srgbClr val="DA29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0337EE50-655D-090F-189E-A7CBF257BEE6}"/>
                  </a:ext>
                </a:extLst>
              </p:cNvPr>
              <p:cNvSpPr txBox="1"/>
              <p:nvPr/>
            </p:nvSpPr>
            <p:spPr>
              <a:xfrm>
                <a:off x="2044863" y="1110292"/>
                <a:ext cx="626609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DA291C"/>
                    </a:solidFill>
                    <a:latin typeface="Arial"/>
                    <a:cs typeface="Arial"/>
                  </a:rPr>
                  <a:t>MAR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F640BCC-C0C9-2540-21EC-8D0B7CCF20C4}"/>
                  </a:ext>
                </a:extLst>
              </p:cNvPr>
              <p:cNvSpPr txBox="1"/>
              <p:nvPr/>
            </p:nvSpPr>
            <p:spPr>
              <a:xfrm>
                <a:off x="2070239" y="1685272"/>
                <a:ext cx="67531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19/26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EB193FEA-0A98-F205-2741-85A99B95BE9E}"/>
                </a:ext>
              </a:extLst>
            </p:cNvPr>
            <p:cNvSpPr/>
            <p:nvPr/>
          </p:nvSpPr>
          <p:spPr>
            <a:xfrm>
              <a:off x="417854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236772E4-7E77-7C25-BE6B-9D347A92E36E}"/>
              </a:ext>
            </a:extLst>
          </p:cNvPr>
          <p:cNvGrpSpPr/>
          <p:nvPr/>
        </p:nvGrpSpPr>
        <p:grpSpPr>
          <a:xfrm>
            <a:off x="6496807" y="1453573"/>
            <a:ext cx="1496713" cy="1556940"/>
            <a:chOff x="5358493" y="1069519"/>
            <a:chExt cx="1057595" cy="119531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6CF926AE-E0A9-9FDC-6D85-F798AEC09939}"/>
                </a:ext>
              </a:extLst>
            </p:cNvPr>
            <p:cNvGrpSpPr/>
            <p:nvPr/>
          </p:nvGrpSpPr>
          <p:grpSpPr>
            <a:xfrm>
              <a:off x="5401586" y="1088246"/>
              <a:ext cx="970137" cy="1118280"/>
              <a:chOff x="1924596" y="1088246"/>
              <a:chExt cx="970137" cy="1118280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31995416-18B2-5E77-2DB6-CC00074F97C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FCFBE919-2394-217C-47CB-AFE008961B8C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2FA8F862-DA0C-6514-FFF4-6203F8AEC092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DA291C"/>
                  </a:gs>
                  <a:gs pos="100000">
                    <a:srgbClr val="8A1538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38E6D95D-450A-0C6D-1FAB-08A50FA3CE96}"/>
                  </a:ext>
                </a:extLst>
              </p:cNvPr>
              <p:cNvSpPr txBox="1"/>
              <p:nvPr/>
            </p:nvSpPr>
            <p:spPr>
              <a:xfrm>
                <a:off x="2035416" y="1088246"/>
                <a:ext cx="59036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8A1538"/>
                    </a:solidFill>
                    <a:latin typeface="Arial"/>
                    <a:cs typeface="Arial"/>
                  </a:rPr>
                  <a:t>APR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8A1538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EA4715A-67B4-304B-990A-F1637B7EF5AB}"/>
                  </a:ext>
                </a:extLst>
              </p:cNvPr>
              <p:cNvSpPr txBox="1"/>
              <p:nvPr/>
            </p:nvSpPr>
            <p:spPr>
              <a:xfrm>
                <a:off x="2077688" y="1665167"/>
                <a:ext cx="675317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16/23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E4D367D0-56E0-E49C-7630-8712A2A93260}"/>
                </a:ext>
              </a:extLst>
            </p:cNvPr>
            <p:cNvSpPr/>
            <p:nvPr/>
          </p:nvSpPr>
          <p:spPr>
            <a:xfrm>
              <a:off x="535849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3773C39-1EF8-DBC1-B967-7C09A1884FB8}"/>
              </a:ext>
            </a:extLst>
          </p:cNvPr>
          <p:cNvGrpSpPr/>
          <p:nvPr/>
        </p:nvGrpSpPr>
        <p:grpSpPr>
          <a:xfrm>
            <a:off x="8150446" y="1437424"/>
            <a:ext cx="1535459" cy="1569856"/>
            <a:chOff x="6476813" y="1069519"/>
            <a:chExt cx="1057595" cy="119531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1A317A01-B72A-62DB-C030-88B4039153FE}"/>
                </a:ext>
              </a:extLst>
            </p:cNvPr>
            <p:cNvGrpSpPr/>
            <p:nvPr/>
          </p:nvGrpSpPr>
          <p:grpSpPr>
            <a:xfrm>
              <a:off x="6518006" y="1100113"/>
              <a:ext cx="970137" cy="1106413"/>
              <a:chOff x="1924596" y="1100113"/>
              <a:chExt cx="970137" cy="1106413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C54F70B9-1FAD-3B6E-E300-76D755529801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52E09292-C4E7-4EE1-7E5F-33CFF24B40A6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A10CD01E-EA31-2668-6448-52E749FCCC86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8A1538"/>
                  </a:gs>
                  <a:gs pos="100000">
                    <a:srgbClr val="7C2855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29DCF8D9-F067-4AA8-8436-503946816235}"/>
                  </a:ext>
                </a:extLst>
              </p:cNvPr>
              <p:cNvSpPr txBox="1"/>
              <p:nvPr/>
            </p:nvSpPr>
            <p:spPr>
              <a:xfrm>
                <a:off x="2004932" y="1100113"/>
                <a:ext cx="5791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7C2855"/>
                    </a:solidFill>
                    <a:latin typeface="Arial"/>
                    <a:cs typeface="Arial"/>
                  </a:rPr>
                  <a:t>MAY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C285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E2EAC89F-AAC6-31E0-0D55-8387320F6663}"/>
                  </a:ext>
                </a:extLst>
              </p:cNvPr>
              <p:cNvSpPr txBox="1"/>
              <p:nvPr/>
            </p:nvSpPr>
            <p:spPr>
              <a:xfrm>
                <a:off x="2019030" y="1675093"/>
                <a:ext cx="658276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21/28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3A23CF0E-FF88-0BE1-D745-682CE25658C2}"/>
                </a:ext>
              </a:extLst>
            </p:cNvPr>
            <p:cNvSpPr/>
            <p:nvPr/>
          </p:nvSpPr>
          <p:spPr>
            <a:xfrm>
              <a:off x="6476813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3F7F67A-E529-A255-8EA3-938628326F59}"/>
              </a:ext>
            </a:extLst>
          </p:cNvPr>
          <p:cNvGrpSpPr/>
          <p:nvPr/>
        </p:nvGrpSpPr>
        <p:grpSpPr>
          <a:xfrm>
            <a:off x="9802779" y="1438048"/>
            <a:ext cx="1574205" cy="1569856"/>
            <a:chOff x="7645530" y="1069519"/>
            <a:chExt cx="1057595" cy="1195314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750423EA-E42B-2E70-4A3E-8266D634A0D0}"/>
                </a:ext>
              </a:extLst>
            </p:cNvPr>
            <p:cNvGrpSpPr/>
            <p:nvPr/>
          </p:nvGrpSpPr>
          <p:grpSpPr>
            <a:xfrm>
              <a:off x="7689260" y="1100113"/>
              <a:ext cx="970137" cy="1106413"/>
              <a:chOff x="1924596" y="1100113"/>
              <a:chExt cx="970137" cy="110641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DEAA74F5-9AEC-8F8F-D179-6AC9579E6B04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F0C9393B-5436-55E0-5AB5-9EC4CC7A0E3C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B1A731A6-D2E1-89E4-478F-9544F31E7480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7C2855"/>
                  </a:gs>
                  <a:gs pos="100000">
                    <a:srgbClr val="AE2573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B2E8B8DD-3539-290F-A3DF-E97F44AA919E}"/>
                  </a:ext>
                </a:extLst>
              </p:cNvPr>
              <p:cNvSpPr txBox="1"/>
              <p:nvPr/>
            </p:nvSpPr>
            <p:spPr>
              <a:xfrm>
                <a:off x="2020855" y="1100113"/>
                <a:ext cx="538687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AE2573"/>
                    </a:solidFill>
                    <a:latin typeface="Arial"/>
                    <a:cs typeface="Arial"/>
                  </a:rPr>
                  <a:t>JUN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AE2573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64A62959-098A-F89F-9D97-6A8C57C8D879}"/>
                  </a:ext>
                </a:extLst>
              </p:cNvPr>
              <p:cNvSpPr txBox="1"/>
              <p:nvPr/>
            </p:nvSpPr>
            <p:spPr>
              <a:xfrm>
                <a:off x="1997644" y="1675093"/>
                <a:ext cx="630658" cy="351519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11/18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21B538D7-CADA-FDC5-D7F5-CE66289AA437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8B3BE593-A17F-48CA-40E5-8E8A265C3EA2}"/>
              </a:ext>
            </a:extLst>
          </p:cNvPr>
          <p:cNvGrpSpPr/>
          <p:nvPr/>
        </p:nvGrpSpPr>
        <p:grpSpPr>
          <a:xfrm>
            <a:off x="3996450" y="4850576"/>
            <a:ext cx="1561498" cy="1588603"/>
            <a:chOff x="8918684" y="1069519"/>
            <a:chExt cx="1057595" cy="119531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41CFAB1-EE0A-E946-97E5-CDA6AE14296B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286C1061-6CF4-7A95-DC5A-85D39C81DD25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18872A64-2FE4-7212-AE77-C93EC9E4D149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9952B60F-4157-C3CE-DB2A-2EF7146121B1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330072"/>
                  </a:gs>
                  <a:gs pos="100000">
                    <a:srgbClr val="003087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595C5B15-D86F-346A-45CC-6F63B2F5C40D}"/>
                  </a:ext>
                </a:extLst>
              </p:cNvPr>
              <p:cNvSpPr txBox="1"/>
              <p:nvPr/>
            </p:nvSpPr>
            <p:spPr>
              <a:xfrm>
                <a:off x="1976388" y="1142631"/>
                <a:ext cx="588671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3087"/>
                    </a:solidFill>
                    <a:latin typeface="Arial"/>
                    <a:cs typeface="Arial"/>
                  </a:rPr>
                  <a:t>AUG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E89696F6-5C0E-1FDE-1623-AFB9558CE2B4}"/>
                  </a:ext>
                </a:extLst>
              </p:cNvPr>
              <p:cNvSpPr txBox="1"/>
              <p:nvPr/>
            </p:nvSpPr>
            <p:spPr>
              <a:xfrm>
                <a:off x="2041308" y="1654494"/>
                <a:ext cx="647298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20/27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F52768DC-1B09-FC69-DEAA-F93FFB50E7B5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CBDD48F-B4AC-8FDF-1B56-5B35DC6AF6B3}"/>
              </a:ext>
            </a:extLst>
          </p:cNvPr>
          <p:cNvGrpSpPr/>
          <p:nvPr/>
        </p:nvGrpSpPr>
        <p:grpSpPr>
          <a:xfrm>
            <a:off x="10463692" y="4885737"/>
            <a:ext cx="1524626" cy="1564023"/>
            <a:chOff x="6476811" y="1069519"/>
            <a:chExt cx="1057595" cy="1195314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A72AB3FA-74EE-85CE-D55A-CC68E04EA681}"/>
                </a:ext>
              </a:extLst>
            </p:cNvPr>
            <p:cNvGrpSpPr/>
            <p:nvPr/>
          </p:nvGrpSpPr>
          <p:grpSpPr>
            <a:xfrm>
              <a:off x="6518006" y="1113000"/>
              <a:ext cx="970137" cy="1093526"/>
              <a:chOff x="1924596" y="1113000"/>
              <a:chExt cx="970137" cy="1093526"/>
            </a:xfrm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0809757F-1983-BEEE-9726-FA18686C54D8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8" name="Rectangle: Rounded Corners 127">
                <a:extLst>
                  <a:ext uri="{FF2B5EF4-FFF2-40B4-BE49-F238E27FC236}">
                    <a16:creationId xmlns:a16="http://schemas.microsoft.com/office/drawing/2014/main" id="{6EA9931F-A06C-0522-08C9-4A2DEFF8D2D7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ED20535B-11A9-3FC3-8886-E81B223A32EF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499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9B3E0C68-A875-0BEF-EAA1-9C99F3AF27DD}"/>
                  </a:ext>
                </a:extLst>
              </p:cNvPr>
              <p:cNvSpPr txBox="1"/>
              <p:nvPr/>
            </p:nvSpPr>
            <p:spPr>
              <a:xfrm>
                <a:off x="1977701" y="1140259"/>
                <a:ext cx="579555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A499"/>
                    </a:solidFill>
                    <a:latin typeface="Arial"/>
                    <a:cs typeface="Arial"/>
                  </a:rPr>
                  <a:t>DEC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A4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4AB0A379-4EB6-9F9D-81F1-FDF8B454496C}"/>
                  </a:ext>
                </a:extLst>
              </p:cNvPr>
              <p:cNvSpPr txBox="1"/>
              <p:nvPr/>
            </p:nvSpPr>
            <p:spPr>
              <a:xfrm>
                <a:off x="2036530" y="1634377"/>
                <a:ext cx="745238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17/tbc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21F83578-AE7F-AF08-4766-2CCA765D9D59}"/>
                </a:ext>
              </a:extLst>
            </p:cNvPr>
            <p:cNvSpPr/>
            <p:nvPr/>
          </p:nvSpPr>
          <p:spPr>
            <a:xfrm>
              <a:off x="6476811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3D46801-555D-C4F4-2CE7-C27E1A364796}"/>
              </a:ext>
            </a:extLst>
          </p:cNvPr>
          <p:cNvGrpSpPr/>
          <p:nvPr/>
        </p:nvGrpSpPr>
        <p:grpSpPr>
          <a:xfrm>
            <a:off x="8833294" y="4874973"/>
            <a:ext cx="1598367" cy="1588603"/>
            <a:chOff x="7645530" y="1069519"/>
            <a:chExt cx="1057595" cy="1195314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7B570011-4268-0E65-73B7-9C5263B5CEDE}"/>
                </a:ext>
              </a:extLst>
            </p:cNvPr>
            <p:cNvGrpSpPr/>
            <p:nvPr/>
          </p:nvGrpSpPr>
          <p:grpSpPr>
            <a:xfrm>
              <a:off x="7689260" y="1113000"/>
              <a:ext cx="970137" cy="1093526"/>
              <a:chOff x="1924596" y="1113000"/>
              <a:chExt cx="970137" cy="1093526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7250BCD-818E-8893-C8E9-428667919ABD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3720B7B1-29A0-A29A-7C20-D9A8E28805A6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8DA9E6D1-780B-8016-9804-3FEDE150D374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41B6E6"/>
                  </a:gs>
                  <a:gs pos="100000">
                    <a:srgbClr val="00A9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73B6E885-BD3F-645E-919C-C8E70B6B96FF}"/>
                  </a:ext>
                </a:extLst>
              </p:cNvPr>
              <p:cNvSpPr txBox="1"/>
              <p:nvPr/>
            </p:nvSpPr>
            <p:spPr>
              <a:xfrm>
                <a:off x="1966288" y="1152689"/>
                <a:ext cx="563424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NOV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82C550AA-1B51-DD74-04FE-0C20762788F3}"/>
                  </a:ext>
                </a:extLst>
              </p:cNvPr>
              <p:cNvSpPr txBox="1"/>
              <p:nvPr/>
            </p:nvSpPr>
            <p:spPr>
              <a:xfrm>
                <a:off x="2018322" y="1634377"/>
                <a:ext cx="632367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19/26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134" name="Rectangle: Rounded Corners 133">
              <a:extLst>
                <a:ext uri="{FF2B5EF4-FFF2-40B4-BE49-F238E27FC236}">
                  <a16:creationId xmlns:a16="http://schemas.microsoft.com/office/drawing/2014/main" id="{30089B0C-F929-7761-2580-EC85DFA5054A}"/>
                </a:ext>
              </a:extLst>
            </p:cNvPr>
            <p:cNvSpPr/>
            <p:nvPr/>
          </p:nvSpPr>
          <p:spPr>
            <a:xfrm>
              <a:off x="7645530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36AC569B-1A79-AC72-ED5A-3D9B0CB46619}"/>
              </a:ext>
            </a:extLst>
          </p:cNvPr>
          <p:cNvGrpSpPr/>
          <p:nvPr/>
        </p:nvGrpSpPr>
        <p:grpSpPr>
          <a:xfrm>
            <a:off x="7225745" y="4901774"/>
            <a:ext cx="1524627" cy="1564023"/>
            <a:chOff x="8918684" y="1069519"/>
            <a:chExt cx="1057595" cy="1195314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9BC2BA66-E4A3-7F4A-23F7-FC5C501A8D97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5BA1BEA9-F3B7-89C6-84B1-57E9A15849A2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4" name="Rectangle: Rounded Corners 143">
                <a:extLst>
                  <a:ext uri="{FF2B5EF4-FFF2-40B4-BE49-F238E27FC236}">
                    <a16:creationId xmlns:a16="http://schemas.microsoft.com/office/drawing/2014/main" id="{4FCA56E1-E6FC-F749-6355-44AB01CDE70F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BA6EAC7D-F79A-3DBA-2EF5-9FA7A344A4F0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72CE"/>
                  </a:gs>
                  <a:gs pos="100000">
                    <a:srgbClr val="41B6E6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D15D511C-69EC-2539-555C-6B72D6E0CDD2}"/>
                  </a:ext>
                </a:extLst>
              </p:cNvPr>
              <p:cNvSpPr txBox="1"/>
              <p:nvPr/>
            </p:nvSpPr>
            <p:spPr>
              <a:xfrm>
                <a:off x="2033341" y="1130042"/>
                <a:ext cx="578444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41B6E6"/>
                    </a:solidFill>
                    <a:latin typeface="Arial"/>
                    <a:cs typeface="Arial"/>
                  </a:rPr>
                  <a:t>OCT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B6E6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930A1173-17D1-09B2-5F20-8ABBAB0E98EA}"/>
                  </a:ext>
                </a:extLst>
              </p:cNvPr>
              <p:cNvSpPr txBox="1"/>
              <p:nvPr/>
            </p:nvSpPr>
            <p:spPr>
              <a:xfrm>
                <a:off x="2074679" y="1634377"/>
                <a:ext cx="662952" cy="3528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22/29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92AF9876-F737-FD01-3287-000B2BE2B631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EA4F8681-E37E-7FE3-2D2E-ED32EE92CAE4}"/>
              </a:ext>
            </a:extLst>
          </p:cNvPr>
          <p:cNvGrpSpPr/>
          <p:nvPr/>
        </p:nvGrpSpPr>
        <p:grpSpPr>
          <a:xfrm>
            <a:off x="5621693" y="4887263"/>
            <a:ext cx="1512337" cy="1551733"/>
            <a:chOff x="8918684" y="1069519"/>
            <a:chExt cx="1057595" cy="1195314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794932BA-7268-B169-E4F8-3C79BD5F8836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4D2ED8FD-D79F-ED3A-F62E-F7B475522270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2" name="Rectangle: Rounded Corners 151">
                <a:extLst>
                  <a:ext uri="{FF2B5EF4-FFF2-40B4-BE49-F238E27FC236}">
                    <a16:creationId xmlns:a16="http://schemas.microsoft.com/office/drawing/2014/main" id="{57A5C2F7-51D9-E3D0-C70E-390E66C366C2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BA84DC9F-2062-FEE1-4CA1-BEE472628D8C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003087"/>
                  </a:gs>
                  <a:gs pos="100000">
                    <a:srgbClr val="0072CE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3A4BF9C6-AAD8-6B4C-E060-7E0864DEB503}"/>
                  </a:ext>
                </a:extLst>
              </p:cNvPr>
              <p:cNvSpPr txBox="1"/>
              <p:nvPr/>
            </p:nvSpPr>
            <p:spPr>
              <a:xfrm>
                <a:off x="1968804" y="1139045"/>
                <a:ext cx="560724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b="1" dirty="0">
                    <a:solidFill>
                      <a:srgbClr val="0072CE"/>
                    </a:solidFill>
                    <a:latin typeface="Arial"/>
                    <a:cs typeface="Arial"/>
                  </a:rPr>
                  <a:t>SEP</a:t>
                </a:r>
                <a:endPara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2C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F03500E2-CE67-A2D7-CD27-403CFFBCF926}"/>
                  </a:ext>
                </a:extLst>
              </p:cNvPr>
              <p:cNvSpPr txBox="1"/>
              <p:nvPr/>
            </p:nvSpPr>
            <p:spPr>
              <a:xfrm>
                <a:off x="2008258" y="1634377"/>
                <a:ext cx="668340" cy="35562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17/24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150" name="Rectangle: Rounded Corners 149">
              <a:extLst>
                <a:ext uri="{FF2B5EF4-FFF2-40B4-BE49-F238E27FC236}">
                  <a16:creationId xmlns:a16="http://schemas.microsoft.com/office/drawing/2014/main" id="{0C92A713-2814-D01A-0437-C616362D5055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Block Arc 1">
            <a:extLst>
              <a:ext uri="{FF2B5EF4-FFF2-40B4-BE49-F238E27FC236}">
                <a16:creationId xmlns:a16="http://schemas.microsoft.com/office/drawing/2014/main" id="{B1050B3A-8F6D-658F-87DE-7E5BA9936091}"/>
              </a:ext>
            </a:extLst>
          </p:cNvPr>
          <p:cNvSpPr/>
          <p:nvPr/>
        </p:nvSpPr>
        <p:spPr>
          <a:xfrm rot="10956735">
            <a:off x="1867000" y="3774046"/>
            <a:ext cx="2225539" cy="2222030"/>
          </a:xfrm>
          <a:prstGeom prst="blockArc">
            <a:avLst>
              <a:gd name="adj1" fmla="val 15638480"/>
              <a:gd name="adj2" fmla="val 21285289"/>
              <a:gd name="adj3" fmla="val 1297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0A7BDD27-AB5B-2482-DA79-630DC5B23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1" y="3105233"/>
            <a:ext cx="1581362" cy="1581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3A78BF8-BE65-AA09-F7C7-1E296BFEED37}"/>
              </a:ext>
            </a:extLst>
          </p:cNvPr>
          <p:cNvSpPr txBox="1"/>
          <p:nvPr/>
        </p:nvSpPr>
        <p:spPr>
          <a:xfrm>
            <a:off x="164666" y="4720721"/>
            <a:ext cx="1581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Scan to book</a:t>
            </a:r>
          </a:p>
          <a:p>
            <a:pPr algn="ctr"/>
            <a:r>
              <a:rPr lang="en-GB" dirty="0"/>
              <a:t>(Search under ‘PC’)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8A8490BE-6383-E726-989F-96E4A60A4FBA}"/>
              </a:ext>
            </a:extLst>
          </p:cNvPr>
          <p:cNvSpPr txBox="1"/>
          <p:nvPr/>
        </p:nvSpPr>
        <p:spPr>
          <a:xfrm>
            <a:off x="1813292" y="3342321"/>
            <a:ext cx="10155722" cy="111825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en-GB" dirty="0">
                <a:latin typeface="Arial"/>
                <a:cs typeface="Arial"/>
              </a:rPr>
              <a:t>A 2-day virtual multi-professional course providing the knowledge and skills required to become a practice educator, practice supervisor or a practice assessor. 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Aimed at all clinicians working in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primary and community care environment from the wider workforce including First Contact Practitioners / ACP / GP trainees / NMP / pre and post grad nurses and AHPs </a:t>
            </a:r>
            <a:endParaRPr lang="en-US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550EE2FF-FF3B-EFF6-E8C6-2D0C6F8151CB}"/>
              </a:ext>
            </a:extLst>
          </p:cNvPr>
          <p:cNvSpPr txBox="1"/>
          <p:nvPr/>
        </p:nvSpPr>
        <p:spPr>
          <a:xfrm>
            <a:off x="4049340" y="6380806"/>
            <a:ext cx="409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England.primarycareschoolyh@nhs.net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66695F0-87D8-F6FE-3392-929D052DB370}"/>
              </a:ext>
            </a:extLst>
          </p:cNvPr>
          <p:cNvGrpSpPr/>
          <p:nvPr/>
        </p:nvGrpSpPr>
        <p:grpSpPr>
          <a:xfrm>
            <a:off x="1493084" y="1451699"/>
            <a:ext cx="1574205" cy="1556940"/>
            <a:chOff x="1327476" y="1476904"/>
            <a:chExt cx="1057595" cy="119531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0BAEB3B-27EA-554A-17DB-8A96522C64C6}"/>
                </a:ext>
              </a:extLst>
            </p:cNvPr>
            <p:cNvGrpSpPr/>
            <p:nvPr/>
          </p:nvGrpSpPr>
          <p:grpSpPr>
            <a:xfrm>
              <a:off x="1369791" y="1495632"/>
              <a:ext cx="970137" cy="1118279"/>
              <a:chOff x="1369791" y="1495632"/>
              <a:chExt cx="970137" cy="1118279"/>
            </a:xfrm>
          </p:grpSpPr>
          <p:sp>
            <p:nvSpPr>
              <p:cNvPr id="14" name="Freeform: Shape 34">
                <a:extLst>
                  <a:ext uri="{FF2B5EF4-FFF2-40B4-BE49-F238E27FC236}">
                    <a16:creationId xmlns:a16="http://schemas.microsoft.com/office/drawing/2014/main" id="{9DFDB40F-4653-EE60-FC06-01D6EE0B596E}"/>
                  </a:ext>
                </a:extLst>
              </p:cNvPr>
              <p:cNvSpPr/>
              <p:nvPr/>
            </p:nvSpPr>
            <p:spPr>
              <a:xfrm>
                <a:off x="1923865" y="1538171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F6D855B3-2DDC-F2A4-84C6-D36DF973C2CB}"/>
                  </a:ext>
                </a:extLst>
              </p:cNvPr>
              <p:cNvSpPr/>
              <p:nvPr/>
            </p:nvSpPr>
            <p:spPr>
              <a:xfrm>
                <a:off x="1369791" y="1520385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36">
                <a:extLst>
                  <a:ext uri="{FF2B5EF4-FFF2-40B4-BE49-F238E27FC236}">
                    <a16:creationId xmlns:a16="http://schemas.microsoft.com/office/drawing/2014/main" id="{EABB46A1-7A05-2235-0D2D-3579A836FABC}"/>
                  </a:ext>
                </a:extLst>
              </p:cNvPr>
              <p:cNvSpPr/>
              <p:nvPr/>
            </p:nvSpPr>
            <p:spPr>
              <a:xfrm>
                <a:off x="1964590" y="1520385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FAFF00"/>
                  </a:gs>
                  <a:gs pos="100000">
                    <a:srgbClr val="FFB81C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46">
                <a:extLst>
                  <a:ext uri="{FF2B5EF4-FFF2-40B4-BE49-F238E27FC236}">
                    <a16:creationId xmlns:a16="http://schemas.microsoft.com/office/drawing/2014/main" id="{15732B2C-BD67-6F1D-EB80-69537D500CA4}"/>
                  </a:ext>
                </a:extLst>
              </p:cNvPr>
              <p:cNvSpPr txBox="1"/>
              <p:nvPr/>
            </p:nvSpPr>
            <p:spPr>
              <a:xfrm>
                <a:off x="1484012" y="1495632"/>
                <a:ext cx="514994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400" dirty="0">
                    <a:ln>
                      <a:solidFill>
                        <a:srgbClr val="FFB81C"/>
                      </a:solidFill>
                    </a:ln>
                    <a:solidFill>
                      <a:srgbClr val="FFB81C"/>
                    </a:solidFill>
                    <a:latin typeface="Arial"/>
                    <a:cs typeface="Arial"/>
                  </a:rPr>
                  <a:t>JAN</a:t>
                </a:r>
                <a:endParaRPr lang="en-GB" sz="2400" i="0" u="none" strike="noStrike" kern="1200" cap="none" spc="0" normalizeH="0" baseline="0" noProof="0">
                  <a:ln>
                    <a:solidFill>
                      <a:srgbClr val="FFB81C"/>
                    </a:solidFill>
                  </a:ln>
                  <a:solidFill>
                    <a:srgbClr val="FFB81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53">
                <a:extLst>
                  <a:ext uri="{FF2B5EF4-FFF2-40B4-BE49-F238E27FC236}">
                    <a16:creationId xmlns:a16="http://schemas.microsoft.com/office/drawing/2014/main" id="{0C5ECB08-8D0D-366A-344C-506648A98CCA}"/>
                  </a:ext>
                </a:extLst>
              </p:cNvPr>
              <p:cNvSpPr txBox="1"/>
              <p:nvPr/>
            </p:nvSpPr>
            <p:spPr>
              <a:xfrm>
                <a:off x="1504181" y="2064721"/>
                <a:ext cx="642073" cy="35443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>
                <a:defPPr>
                  <a:defRPr lang="en-GB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22/29</a:t>
                </a:r>
                <a:endParaRPr lang="en-US" dirty="0"/>
              </a:p>
            </p:txBody>
          </p:sp>
        </p:grp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9C01EC5-F3B5-BE7C-C406-C4F4A7B75CC6}"/>
                </a:ext>
              </a:extLst>
            </p:cNvPr>
            <p:cNvSpPr/>
            <p:nvPr/>
          </p:nvSpPr>
          <p:spPr>
            <a:xfrm>
              <a:off x="1327476" y="1476904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GB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095F2B3E-F557-B79D-E156-4F2001EE281B}"/>
              </a:ext>
            </a:extLst>
          </p:cNvPr>
          <p:cNvGrpSpPr/>
          <p:nvPr/>
        </p:nvGrpSpPr>
        <p:grpSpPr>
          <a:xfrm>
            <a:off x="2297845" y="4866886"/>
            <a:ext cx="1561497" cy="1588602"/>
            <a:chOff x="8918684" y="1069519"/>
            <a:chExt cx="1057595" cy="1195314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2CD13E91-54DC-B307-ED71-B20261499132}"/>
                </a:ext>
              </a:extLst>
            </p:cNvPr>
            <p:cNvGrpSpPr/>
            <p:nvPr/>
          </p:nvGrpSpPr>
          <p:grpSpPr>
            <a:xfrm>
              <a:off x="8962414" y="1113000"/>
              <a:ext cx="970137" cy="1093526"/>
              <a:chOff x="1924596" y="1113000"/>
              <a:chExt cx="970137" cy="1093526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645BBAF3-391D-E457-E16D-EA7E168DA33E}"/>
                  </a:ext>
                </a:extLst>
              </p:cNvPr>
              <p:cNvSpPr/>
              <p:nvPr/>
            </p:nvSpPr>
            <p:spPr>
              <a:xfrm>
                <a:off x="2478670" y="1130786"/>
                <a:ext cx="6877" cy="693"/>
              </a:xfrm>
              <a:custGeom>
                <a:avLst/>
                <a:gdLst>
                  <a:gd name="connsiteX0" fmla="*/ 0 w 6877"/>
                  <a:gd name="connsiteY0" fmla="*/ 0 h 693"/>
                  <a:gd name="connsiteX1" fmla="*/ 6244 w 6877"/>
                  <a:gd name="connsiteY1" fmla="*/ 0 h 693"/>
                  <a:gd name="connsiteX2" fmla="*/ 6877 w 6877"/>
                  <a:gd name="connsiteY2" fmla="*/ 693 h 693"/>
                  <a:gd name="connsiteX3" fmla="*/ 0 w 6877"/>
                  <a:gd name="connsiteY3" fmla="*/ 0 h 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77" h="693">
                    <a:moveTo>
                      <a:pt x="0" y="0"/>
                    </a:moveTo>
                    <a:lnTo>
                      <a:pt x="6244" y="0"/>
                    </a:lnTo>
                    <a:lnTo>
                      <a:pt x="6877" y="693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8603C545-8F69-7913-CB78-B4B68FDDC37E}"/>
                  </a:ext>
                </a:extLst>
              </p:cNvPr>
              <p:cNvSpPr/>
              <p:nvPr/>
            </p:nvSpPr>
            <p:spPr>
              <a:xfrm>
                <a:off x="1924596" y="1113000"/>
                <a:ext cx="970137" cy="1093526"/>
              </a:xfrm>
              <a:prstGeom prst="roundRect">
                <a:avLst>
                  <a:gd name="adj" fmla="val 21962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  <a:effectLst>
                <a:outerShdw blurRad="88900" dist="88900" dir="3300000" sx="104000" sy="104000" algn="tl" rotWithShape="0">
                  <a:prstClr val="black">
                    <a:alpha val="19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A8232314-653A-484F-4A50-923DBB2A7F8C}"/>
                  </a:ext>
                </a:extLst>
              </p:cNvPr>
              <p:cNvSpPr/>
              <p:nvPr/>
            </p:nvSpPr>
            <p:spPr>
              <a:xfrm>
                <a:off x="2519395" y="1113000"/>
                <a:ext cx="375338" cy="410893"/>
              </a:xfrm>
              <a:custGeom>
                <a:avLst/>
                <a:gdLst>
                  <a:gd name="connsiteX0" fmla="*/ 0 w 375338"/>
                  <a:gd name="connsiteY0" fmla="*/ 0 h 410893"/>
                  <a:gd name="connsiteX1" fmla="*/ 168530 w 375338"/>
                  <a:gd name="connsiteY1" fmla="*/ 0 h 410893"/>
                  <a:gd name="connsiteX2" fmla="*/ 170731 w 375338"/>
                  <a:gd name="connsiteY2" fmla="*/ 2409 h 410893"/>
                  <a:gd name="connsiteX3" fmla="*/ 205216 w 375338"/>
                  <a:gd name="connsiteY3" fmla="*/ 5886 h 410893"/>
                  <a:gd name="connsiteX4" fmla="*/ 375338 w 375338"/>
                  <a:gd name="connsiteY4" fmla="*/ 214618 h 410893"/>
                  <a:gd name="connsiteX5" fmla="*/ 375338 w 375338"/>
                  <a:gd name="connsiteY5" fmla="*/ 227955 h 410893"/>
                  <a:gd name="connsiteX6" fmla="*/ 375338 w 375338"/>
                  <a:gd name="connsiteY6" fmla="*/ 227955 h 410893"/>
                  <a:gd name="connsiteX7" fmla="*/ 375338 w 375338"/>
                  <a:gd name="connsiteY7" fmla="*/ 410893 h 41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5338" h="410893">
                    <a:moveTo>
                      <a:pt x="0" y="0"/>
                    </a:moveTo>
                    <a:lnTo>
                      <a:pt x="168530" y="0"/>
                    </a:lnTo>
                    <a:lnTo>
                      <a:pt x="170731" y="2409"/>
                    </a:lnTo>
                    <a:lnTo>
                      <a:pt x="205216" y="5886"/>
                    </a:lnTo>
                    <a:cubicBezTo>
                      <a:pt x="302304" y="25753"/>
                      <a:pt x="375338" y="111657"/>
                      <a:pt x="375338" y="214618"/>
                    </a:cubicBezTo>
                    <a:lnTo>
                      <a:pt x="375338" y="227955"/>
                    </a:lnTo>
                    <a:lnTo>
                      <a:pt x="375338" y="227955"/>
                    </a:lnTo>
                    <a:lnTo>
                      <a:pt x="375338" y="410893"/>
                    </a:lnTo>
                    <a:close/>
                  </a:path>
                </a:pathLst>
              </a:custGeom>
              <a:gradFill>
                <a:gsLst>
                  <a:gs pos="0">
                    <a:srgbClr val="AE2573"/>
                  </a:gs>
                  <a:gs pos="100000">
                    <a:srgbClr val="330072"/>
                  </a:gs>
                </a:gsLst>
                <a:path path="circle">
                  <a:fillToRect r="100000" b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8685FDE4-5B4F-495E-C0D3-3A7CB64C1B3B}"/>
                  </a:ext>
                </a:extLst>
              </p:cNvPr>
              <p:cNvSpPr txBox="1"/>
              <p:nvPr/>
            </p:nvSpPr>
            <p:spPr>
              <a:xfrm>
                <a:off x="2039768" y="1132573"/>
                <a:ext cx="519186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330072"/>
                    </a:solidFill>
                    <a:latin typeface="Arial"/>
                    <a:cs typeface="Arial"/>
                  </a:rPr>
                  <a:t>JUL</a:t>
                </a:r>
                <a:endParaRPr lang="en-US" dirty="0">
                  <a:ea typeface="+mn-ea"/>
                </a:endParaRP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7FB65B5-CF36-0BE6-BABA-34819B79BCCD}"/>
                  </a:ext>
                </a:extLst>
              </p:cNvPr>
              <p:cNvSpPr txBox="1"/>
              <p:nvPr/>
            </p:nvSpPr>
            <p:spPr>
              <a:xfrm>
                <a:off x="2023199" y="1634377"/>
                <a:ext cx="647299" cy="34737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 anchor="t">
                <a:spAutoFit/>
              </a:bodyPr>
              <a:lstStyle/>
              <a:p>
                <a:pPr marL="0" marR="0" lvl="0" indent="0" algn="l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/>
                </a:pPr>
                <a:r>
                  <a:rPr lang="en-GB" sz="2400" b="1" dirty="0">
                    <a:solidFill>
                      <a:srgbClr val="E7E6E6">
                        <a:lumMod val="25000"/>
                      </a:srgbClr>
                    </a:solidFill>
                    <a:latin typeface="Arial"/>
                    <a:cs typeface="Arial"/>
                  </a:rPr>
                  <a:t>16/23</a:t>
                </a:r>
                <a:endParaRPr lang="en-US" dirty="0">
                  <a:ea typeface="+mn-ea"/>
                </a:endParaRPr>
              </a:p>
            </p:txBody>
          </p: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9FBB45B9-A5B6-006A-FC10-91986DFB5F93}"/>
                </a:ext>
              </a:extLst>
            </p:cNvPr>
            <p:cNvSpPr/>
            <p:nvPr/>
          </p:nvSpPr>
          <p:spPr>
            <a:xfrm>
              <a:off x="8918684" y="1069519"/>
              <a:ext cx="1057595" cy="1195314"/>
            </a:xfrm>
            <a:prstGeom prst="roundRect">
              <a:avLst>
                <a:gd name="adj" fmla="val 21962"/>
              </a:avLst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175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B822FE0E5E704F8D7B5E37F36FA290" ma:contentTypeVersion="26" ma:contentTypeDescription="Create a new document." ma:contentTypeScope="" ma:versionID="d70c2342e1275c8765f8ac411aa3910c">
  <xsd:schema xmlns:xsd="http://www.w3.org/2001/XMLSchema" xmlns:xs="http://www.w3.org/2001/XMLSchema" xmlns:p="http://schemas.microsoft.com/office/2006/metadata/properties" xmlns:ns2="03c90cbb-051c-40b7-9629-06d6b896820c" xmlns:ns3="6d6509e6-4d7e-486f-b328-5b88be5fb760" targetNamespace="http://schemas.microsoft.com/office/2006/metadata/properties" ma:root="true" ma:fieldsID="2d65dde1c2a35306f41a99e4f35f319e" ns2:_="" ns3:_="">
    <xsd:import namespace="03c90cbb-051c-40b7-9629-06d6b896820c"/>
    <xsd:import namespace="6d6509e6-4d7e-486f-b328-5b88be5fb7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90cbb-051c-40b7-9629-06d6b89682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8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509e6-4d7e-486f-b328-5b88be5fb760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b8e44c40-f052-4319-813b-80a363663039}" ma:internalName="TaxCatchAll" ma:showField="CatchAllData" ma:web="6d6509e6-4d7e-486f-b328-5b88be5fb7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3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c90cbb-051c-40b7-9629-06d6b896820c">
      <Terms xmlns="http://schemas.microsoft.com/office/infopath/2007/PartnerControls"/>
    </lcf76f155ced4ddcb4097134ff3c332f>
    <TaxCatchAll xmlns="6d6509e6-4d7e-486f-b328-5b88be5fb76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57A88A-0412-4A2F-A8F1-A531EF09D7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90cbb-051c-40b7-9629-06d6b896820c"/>
    <ds:schemaRef ds:uri="6d6509e6-4d7e-486f-b328-5b88be5fb7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FBB672-3CE1-4A1B-B8A4-221D3F395E02}">
  <ds:schemaRefs>
    <ds:schemaRef ds:uri="http://schemas.microsoft.com/office/infopath/2007/PartnerControls"/>
    <ds:schemaRef ds:uri="http://purl.org/dc/elements/1.1/"/>
    <ds:schemaRef ds:uri="6d6509e6-4d7e-486f-b328-5b88be5fb760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03c90cbb-051c-40b7-9629-06d6b896820c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DE4E1E9-1D6A-4959-B18C-8C09D5273C9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630</Words>
  <Application>Microsoft Office PowerPoint</Application>
  <PresentationFormat>Widescreen</PresentationFormat>
  <Paragraphs>210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LECKENBY, Jemma (NHS ENGLAND)</cp:lastModifiedBy>
  <cp:revision>525</cp:revision>
  <dcterms:created xsi:type="dcterms:W3CDTF">2013-07-15T20:26:40Z</dcterms:created>
  <dcterms:modified xsi:type="dcterms:W3CDTF">2025-12-08T10:01:20Z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0x010100C5B822FE0E5E704F8D7B5E37F36FA290</vt:lpwstr>
  </property>
  <property fmtid="{D5CDD505-2E9C-101B-9397-08002B2CF9AE}" pid="3" name="MediaServiceImageTags">
    <vt:lpwstr/>
  </property>
</Properties>
</file>