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4"/>
  </p:sldMasterIdLst>
  <p:notesMasterIdLst>
    <p:notesMasterId r:id="rId6"/>
  </p:notesMasterIdLst>
  <p:sldIdLst>
    <p:sldId id="1947"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8100D81-0627-1F9B-1033-C2D730111876}" name="HAFEEZ, Sarah (NHS ENGLAND - T1510)" initials="HT" userId="S::sarah.hafeez6@nhs.net::caa05262-d32b-4b85-bbe8-321b96dfa2a0" providerId="AD"/>
  <p188:author id="{9507ABB6-E4D4-20E6-BA9C-8D7D2D2855C7}" name="ALI-JUWALE, Harun (NHS ENGLAND)" initials="AE" userId="S::harun.ali-juwale@nhs.net::5038d728-dd49-401d-9019-6a2c32d04758" providerId="AD"/>
  <p188:author id="{C7F2C9C0-E438-BD43-BD40-1E1B4DA31CE1}" name="HINDMARSH, Alice (NHS ENGLAND)" initials="AH" userId="S::alice.hindmarsh3@nhs.net::a2d23c1f-8547-45f3-9850-2bf2a25a7bd3"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9E2CE53-F716-6608-F8A6-E0CC817EBCD2}" v="7" dt="2025-05-16T12:45:29.779"/>
    <p1510:client id="{7038250D-0EC7-31E5-46E7-B76AEC1395B7}" v="33" dt="2025-05-15T08:07:36.934"/>
    <p1510:client id="{739FEFCF-2455-CBC2-F8E0-429C30CCDFAD}" v="116" dt="2025-05-16T11:18:04.40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6" d="100"/>
          <a:sy n="96" d="100"/>
        </p:scale>
        <p:origin x="68"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8/10/relationships/authors" Targe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4AF8581-24E1-4CB3-A5DB-A68829CAFF78}" type="datetimeFigureOut">
              <a:rPr lang="en-GB" smtClean="0"/>
              <a:t>19/05/2025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DBA5632-BE49-431F-A57C-2C09515BA642}" type="slidenum">
              <a:rPr lang="en-GB" smtClean="0"/>
              <a:t>‹#›</a:t>
            </a:fld>
            <a:endParaRPr lang="en-GB"/>
          </a:p>
        </p:txBody>
      </p:sp>
    </p:spTree>
    <p:extLst>
      <p:ext uri="{BB962C8B-B14F-4D97-AF65-F5344CB8AC3E}">
        <p14:creationId xmlns:p14="http://schemas.microsoft.com/office/powerpoint/2010/main" val="42416234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image" Target="../media/image13.svg"/><Relationship Id="rId7" Type="http://schemas.openxmlformats.org/officeDocument/2006/relationships/image" Target="../media/image17.svg"/><Relationship Id="rId2" Type="http://schemas.openxmlformats.org/officeDocument/2006/relationships/image" Target="../media/image12.png"/><Relationship Id="rId1" Type="http://schemas.openxmlformats.org/officeDocument/2006/relationships/slideMaster" Target="../slideMasters/slideMaster1.xml"/><Relationship Id="rId6" Type="http://schemas.openxmlformats.org/officeDocument/2006/relationships/image" Target="../media/image16.png"/><Relationship Id="rId5" Type="http://schemas.openxmlformats.org/officeDocument/2006/relationships/image" Target="../media/image15.svg"/><Relationship Id="rId4" Type="http://schemas.openxmlformats.org/officeDocument/2006/relationships/image" Target="../media/image14.png"/><Relationship Id="rId9" Type="http://schemas.openxmlformats.org/officeDocument/2006/relationships/image" Target="../media/image18.png"/></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Heading, content, basic text one col">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632DDCA5-A307-96EA-64A8-CCBA8E5F6393}"/>
              </a:ext>
            </a:extLst>
          </p:cNvPr>
          <p:cNvSpPr/>
          <p:nvPr/>
        </p:nvSpPr>
        <p:spPr>
          <a:xfrm>
            <a:off x="0" y="0"/>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hasCustomPrompt="1"/>
          </p:nvPr>
        </p:nvSpPr>
        <p:spPr>
          <a:xfrm>
            <a:off x="347413" y="3166643"/>
            <a:ext cx="11404154" cy="865186"/>
          </a:xfrm>
          <a:prstGeom prst="rect">
            <a:avLst/>
          </a:prstGeom>
        </p:spPr>
        <p:txBody>
          <a:bodyPr lIns="0" tIns="0" rIns="0" bIns="0">
            <a:normAutofit/>
          </a:bodyPr>
          <a:lstStyle>
            <a:lvl1pPr>
              <a:defRPr sz="3600" b="1">
                <a:solidFill>
                  <a:schemeClr val="tx1"/>
                </a:solidFill>
              </a:defRPr>
            </a:lvl1pPr>
          </a:lstStyle>
          <a:p>
            <a:r>
              <a:rPr lang="en-GB"/>
              <a:t>Heading</a:t>
            </a:r>
          </a:p>
        </p:txBody>
      </p:sp>
      <p:sp>
        <p:nvSpPr>
          <p:cNvPr id="3" name="Content Placeholder 2"/>
          <p:cNvSpPr>
            <a:spLocks noGrp="1"/>
          </p:cNvSpPr>
          <p:nvPr>
            <p:ph idx="1" hasCustomPrompt="1"/>
          </p:nvPr>
        </p:nvSpPr>
        <p:spPr>
          <a:xfrm>
            <a:off x="412708" y="2106000"/>
            <a:ext cx="7632000" cy="4026443"/>
          </a:xfrm>
          <a:prstGeom prst="rect">
            <a:avLst/>
          </a:prstGeom>
        </p:spPr>
        <p:txBody>
          <a:bodyPr lIns="0" tIns="0" rIns="0" bIns="0">
            <a:normAutofit/>
          </a:bodyPr>
          <a:lstStyle>
            <a:lvl1pPr marL="0" indent="0">
              <a:lnSpc>
                <a:spcPct val="100000"/>
              </a:lnSpc>
              <a:spcBef>
                <a:spcPts val="0"/>
              </a:spcBef>
              <a:spcAft>
                <a:spcPts val="600"/>
              </a:spcAft>
              <a:buClr>
                <a:schemeClr val="tx1"/>
              </a:buClr>
              <a:buFont typeface="Arial" panose="020B0604020202020204" pitchFamily="34" charset="0"/>
              <a:buNone/>
              <a:defRPr sz="2200" b="0">
                <a:solidFill>
                  <a:schemeClr val="accent6"/>
                </a:solidFill>
              </a:defRPr>
            </a:lvl1pPr>
            <a:lvl2pPr>
              <a:buClr>
                <a:schemeClr val="tx1"/>
              </a:buClr>
              <a:defRPr sz="2200">
                <a:solidFill>
                  <a:schemeClr val="tx1"/>
                </a:solidFill>
              </a:defRPr>
            </a:lvl2pPr>
            <a:lvl3pPr>
              <a:buClr>
                <a:schemeClr val="tx1"/>
              </a:buClr>
              <a:defRPr sz="2200">
                <a:solidFill>
                  <a:schemeClr val="tx1"/>
                </a:solidFill>
              </a:defRPr>
            </a:lvl3pPr>
            <a:lvl4pPr>
              <a:buClr>
                <a:schemeClr val="tx1"/>
              </a:buClr>
              <a:defRPr sz="2200">
                <a:solidFill>
                  <a:schemeClr val="tx1"/>
                </a:solidFill>
              </a:defRPr>
            </a:lvl4pPr>
            <a:lvl5pPr>
              <a:buClr>
                <a:schemeClr val="tx1"/>
              </a:buClr>
              <a:defRPr sz="2200">
                <a:solidFill>
                  <a:schemeClr val="tx1"/>
                </a:solidFill>
              </a:defRPr>
            </a:lvl5pPr>
          </a:lstStyle>
          <a:p>
            <a:pPr lvl="0"/>
            <a:r>
              <a:rPr lang="en-GB"/>
              <a:t>Click to add text</a:t>
            </a:r>
          </a:p>
        </p:txBody>
      </p:sp>
      <p:sp>
        <p:nvSpPr>
          <p:cNvPr id="9" name="TextBox 8">
            <a:extLst>
              <a:ext uri="{FF2B5EF4-FFF2-40B4-BE49-F238E27FC236}">
                <a16:creationId xmlns:a16="http://schemas.microsoft.com/office/drawing/2014/main" id="{990784B1-AA1E-DC4B-BEB4-EC05249AFE00}"/>
              </a:ext>
            </a:extLst>
          </p:cNvPr>
          <p:cNvSpPr txBox="1"/>
          <p:nvPr/>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cxnSp>
        <p:nvCxnSpPr>
          <p:cNvPr id="11" name="Straight Connector 10">
            <a:extLst>
              <a:ext uri="{FF2B5EF4-FFF2-40B4-BE49-F238E27FC236}">
                <a16:creationId xmlns:a16="http://schemas.microsoft.com/office/drawing/2014/main" id="{5591C7AB-7F8B-2041-80C3-EE781F24EB94}"/>
              </a:ext>
            </a:extLst>
          </p:cNvPr>
          <p:cNvCxnSpPr>
            <a:cxnSpLocks/>
          </p:cNvCxnSpPr>
          <p:nvPr/>
        </p:nvCxnSpPr>
        <p:spPr>
          <a:xfrm>
            <a:off x="432000" y="6336000"/>
            <a:ext cx="1137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0527230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CON Grid Boxes 2UP Grey">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E9B26CA0-4967-284E-42B6-5686F8C6B07B}"/>
              </a:ext>
            </a:extLst>
          </p:cNvPr>
          <p:cNvSpPr/>
          <p:nvPr/>
        </p:nvSpPr>
        <p:spPr>
          <a:xfrm>
            <a:off x="0" y="0"/>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a:extLst>
              <a:ext uri="{FF2B5EF4-FFF2-40B4-BE49-F238E27FC236}">
                <a16:creationId xmlns:a16="http://schemas.microsoft.com/office/drawing/2014/main" id="{990784B1-AA1E-DC4B-BEB4-EC05249AFE00}"/>
              </a:ext>
            </a:extLst>
          </p:cNvPr>
          <p:cNvSpPr txBox="1"/>
          <p:nvPr/>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sp>
        <p:nvSpPr>
          <p:cNvPr id="19" name="Text Placeholder 7">
            <a:extLst>
              <a:ext uri="{FF2B5EF4-FFF2-40B4-BE49-F238E27FC236}">
                <a16:creationId xmlns:a16="http://schemas.microsoft.com/office/drawing/2014/main" id="{7F90A04B-AAE8-A248-ADF6-A73BF8ECD7AE}"/>
              </a:ext>
            </a:extLst>
          </p:cNvPr>
          <p:cNvSpPr>
            <a:spLocks noGrp="1"/>
          </p:cNvSpPr>
          <p:nvPr>
            <p:ph type="body" sz="quarter" idx="14"/>
          </p:nvPr>
        </p:nvSpPr>
        <p:spPr>
          <a:xfrm>
            <a:off x="432000" y="2699082"/>
            <a:ext cx="3564000" cy="3311999"/>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0" name="Rectangle: Top Corners Rounded 19">
            <a:extLst>
              <a:ext uri="{FF2B5EF4-FFF2-40B4-BE49-F238E27FC236}">
                <a16:creationId xmlns:a16="http://schemas.microsoft.com/office/drawing/2014/main" id="{08FEBAA5-9C5F-2648-899B-9991822EBFF6}"/>
              </a:ext>
            </a:extLst>
          </p:cNvPr>
          <p:cNvSpPr/>
          <p:nvPr/>
        </p:nvSpPr>
        <p:spPr>
          <a:xfrm>
            <a:off x="432000" y="1691082"/>
            <a:ext cx="3564000" cy="1008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Text Placeholder 7">
            <a:extLst>
              <a:ext uri="{FF2B5EF4-FFF2-40B4-BE49-F238E27FC236}">
                <a16:creationId xmlns:a16="http://schemas.microsoft.com/office/drawing/2014/main" id="{242484D6-4364-A442-9ABC-5042556E6205}"/>
              </a:ext>
            </a:extLst>
          </p:cNvPr>
          <p:cNvSpPr>
            <a:spLocks noGrp="1"/>
          </p:cNvSpPr>
          <p:nvPr>
            <p:ph type="body" sz="quarter" idx="15"/>
          </p:nvPr>
        </p:nvSpPr>
        <p:spPr>
          <a:xfrm>
            <a:off x="4324378" y="2699082"/>
            <a:ext cx="3564000" cy="3311999"/>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2" name="Rectangle: Top Corners Rounded 21">
            <a:extLst>
              <a:ext uri="{FF2B5EF4-FFF2-40B4-BE49-F238E27FC236}">
                <a16:creationId xmlns:a16="http://schemas.microsoft.com/office/drawing/2014/main" id="{9E7ED11E-4751-6140-AC11-8C5B88B96EE4}"/>
              </a:ext>
            </a:extLst>
          </p:cNvPr>
          <p:cNvSpPr/>
          <p:nvPr/>
        </p:nvSpPr>
        <p:spPr>
          <a:xfrm>
            <a:off x="4324378" y="1691082"/>
            <a:ext cx="3564000" cy="1008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TextBox 23">
            <a:extLst>
              <a:ext uri="{FF2B5EF4-FFF2-40B4-BE49-F238E27FC236}">
                <a16:creationId xmlns:a16="http://schemas.microsoft.com/office/drawing/2014/main" id="{7D87C9DF-7113-134C-B859-0141E7D1B2DB}"/>
              </a:ext>
            </a:extLst>
          </p:cNvPr>
          <p:cNvSpPr txBox="1"/>
          <p:nvPr/>
        </p:nvSpPr>
        <p:spPr>
          <a:xfrm>
            <a:off x="4700954" y="6530388"/>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1" name="Title 1">
            <a:extLst>
              <a:ext uri="{FF2B5EF4-FFF2-40B4-BE49-F238E27FC236}">
                <a16:creationId xmlns:a16="http://schemas.microsoft.com/office/drawing/2014/main" id="{C5DD270E-858A-0745-A4F5-3FE5B49194FA}"/>
              </a:ext>
            </a:extLst>
          </p:cNvPr>
          <p:cNvSpPr>
            <a:spLocks noGrp="1"/>
          </p:cNvSpPr>
          <p:nvPr>
            <p:ph type="title" hasCustomPrompt="1"/>
          </p:nvPr>
        </p:nvSpPr>
        <p:spPr>
          <a:xfrm>
            <a:off x="432000" y="432000"/>
            <a:ext cx="11404154" cy="695727"/>
          </a:xfrm>
          <a:prstGeom prst="rect">
            <a:avLst/>
          </a:prstGeom>
        </p:spPr>
        <p:txBody>
          <a:bodyPr lIns="0" tIns="0" rIns="0" bIns="0">
            <a:normAutofit/>
          </a:bodyPr>
          <a:lstStyle>
            <a:lvl1pPr>
              <a:defRPr sz="3600" b="1">
                <a:solidFill>
                  <a:schemeClr val="tx1"/>
                </a:solidFill>
              </a:defRPr>
            </a:lvl1pPr>
          </a:lstStyle>
          <a:p>
            <a:r>
              <a:rPr lang="en-GB"/>
              <a:t>Heading</a:t>
            </a:r>
          </a:p>
        </p:txBody>
      </p:sp>
      <p:pic>
        <p:nvPicPr>
          <p:cNvPr id="3" name="Picture 2">
            <a:extLst>
              <a:ext uri="{FF2B5EF4-FFF2-40B4-BE49-F238E27FC236}">
                <a16:creationId xmlns:a16="http://schemas.microsoft.com/office/drawing/2014/main" id="{6FD787DC-00EF-B13A-FE97-CE51273E8674}"/>
              </a:ext>
            </a:extLst>
          </p:cNvPr>
          <p:cNvPicPr>
            <a:picLocks noChangeAspect="1"/>
          </p:cNvPicPr>
          <p:nvPr/>
        </p:nvPicPr>
        <p:blipFill>
          <a:blip r:embed="rId2"/>
          <a:stretch>
            <a:fillRect/>
          </a:stretch>
        </p:blipFill>
        <p:spPr>
          <a:xfrm rot="10800000">
            <a:off x="9220370" y="244040"/>
            <a:ext cx="3064672" cy="187960"/>
          </a:xfrm>
          <a:prstGeom prst="rect">
            <a:avLst/>
          </a:prstGeom>
        </p:spPr>
      </p:pic>
      <p:cxnSp>
        <p:nvCxnSpPr>
          <p:cNvPr id="5" name="Straight Connector 4">
            <a:extLst>
              <a:ext uri="{FF2B5EF4-FFF2-40B4-BE49-F238E27FC236}">
                <a16:creationId xmlns:a16="http://schemas.microsoft.com/office/drawing/2014/main" id="{20783BA3-377B-7D8A-0B7B-91C314676A0C}"/>
              </a:ext>
            </a:extLst>
          </p:cNvPr>
          <p:cNvCxnSpPr>
            <a:cxnSpLocks/>
          </p:cNvCxnSpPr>
          <p:nvPr/>
        </p:nvCxnSpPr>
        <p:spPr>
          <a:xfrm>
            <a:off x="432000" y="6336000"/>
            <a:ext cx="11384862"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6074349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EXT Grid, Titles 4UP Grey">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28BBC9FB-69CA-ACB9-E6B9-6E2830215B65}"/>
              </a:ext>
            </a:extLst>
          </p:cNvPr>
          <p:cNvSpPr/>
          <p:nvPr/>
        </p:nvSpPr>
        <p:spPr>
          <a:xfrm>
            <a:off x="0" y="0"/>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Rectangle: Top Corners Rounded 17">
            <a:extLst>
              <a:ext uri="{FF2B5EF4-FFF2-40B4-BE49-F238E27FC236}">
                <a16:creationId xmlns:a16="http://schemas.microsoft.com/office/drawing/2014/main" id="{205929B3-ED58-E54F-B724-E24FB5F163DF}"/>
              </a:ext>
            </a:extLst>
          </p:cNvPr>
          <p:cNvSpPr/>
          <p:nvPr/>
        </p:nvSpPr>
        <p:spPr>
          <a:xfrm>
            <a:off x="432000" y="1188000"/>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 Placeholder 7">
            <a:extLst>
              <a:ext uri="{FF2B5EF4-FFF2-40B4-BE49-F238E27FC236}">
                <a16:creationId xmlns:a16="http://schemas.microsoft.com/office/drawing/2014/main" id="{47286FFC-BD82-6E40-BA0C-B1C0F7127A99}"/>
              </a:ext>
            </a:extLst>
          </p:cNvPr>
          <p:cNvSpPr>
            <a:spLocks noGrp="1"/>
          </p:cNvSpPr>
          <p:nvPr>
            <p:ph type="body" sz="quarter" idx="13"/>
          </p:nvPr>
        </p:nvSpPr>
        <p:spPr>
          <a:xfrm>
            <a:off x="432000" y="2088000"/>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9" name="TextBox 8">
            <a:extLst>
              <a:ext uri="{FF2B5EF4-FFF2-40B4-BE49-F238E27FC236}">
                <a16:creationId xmlns:a16="http://schemas.microsoft.com/office/drawing/2014/main" id="{990784B1-AA1E-DC4B-BEB4-EC05249AFE00}"/>
              </a:ext>
            </a:extLst>
          </p:cNvPr>
          <p:cNvSpPr txBox="1"/>
          <p:nvPr/>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sp>
        <p:nvSpPr>
          <p:cNvPr id="19" name="Text Placeholder 7">
            <a:extLst>
              <a:ext uri="{FF2B5EF4-FFF2-40B4-BE49-F238E27FC236}">
                <a16:creationId xmlns:a16="http://schemas.microsoft.com/office/drawing/2014/main" id="{7F90A04B-AAE8-A248-ADF6-A73BF8ECD7AE}"/>
              </a:ext>
            </a:extLst>
          </p:cNvPr>
          <p:cNvSpPr>
            <a:spLocks noGrp="1"/>
          </p:cNvSpPr>
          <p:nvPr>
            <p:ph type="body" sz="quarter" idx="14"/>
          </p:nvPr>
        </p:nvSpPr>
        <p:spPr>
          <a:xfrm>
            <a:off x="4392000" y="2089034"/>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0" name="Rectangle: Top Corners Rounded 19">
            <a:extLst>
              <a:ext uri="{FF2B5EF4-FFF2-40B4-BE49-F238E27FC236}">
                <a16:creationId xmlns:a16="http://schemas.microsoft.com/office/drawing/2014/main" id="{08FEBAA5-9C5F-2648-899B-9991822EBFF6}"/>
              </a:ext>
            </a:extLst>
          </p:cNvPr>
          <p:cNvSpPr/>
          <p:nvPr/>
        </p:nvSpPr>
        <p:spPr>
          <a:xfrm>
            <a:off x="4392000" y="1188000"/>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Text Placeholder 7">
            <a:extLst>
              <a:ext uri="{FF2B5EF4-FFF2-40B4-BE49-F238E27FC236}">
                <a16:creationId xmlns:a16="http://schemas.microsoft.com/office/drawing/2014/main" id="{6017D8E3-CAD4-674B-ABC3-946291000D2B}"/>
              </a:ext>
            </a:extLst>
          </p:cNvPr>
          <p:cNvSpPr>
            <a:spLocks noGrp="1"/>
          </p:cNvSpPr>
          <p:nvPr>
            <p:ph type="body" sz="quarter" idx="16"/>
          </p:nvPr>
        </p:nvSpPr>
        <p:spPr>
          <a:xfrm>
            <a:off x="432000" y="4644000"/>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4" name="TextBox 23">
            <a:extLst>
              <a:ext uri="{FF2B5EF4-FFF2-40B4-BE49-F238E27FC236}">
                <a16:creationId xmlns:a16="http://schemas.microsoft.com/office/drawing/2014/main" id="{7D87C9DF-7113-134C-B859-0141E7D1B2DB}"/>
              </a:ext>
            </a:extLst>
          </p:cNvPr>
          <p:cNvSpPr txBox="1"/>
          <p:nvPr/>
        </p:nvSpPr>
        <p:spPr>
          <a:xfrm>
            <a:off x="4700954" y="6530388"/>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25" name="Rectangle: Top Corners Rounded 24">
            <a:extLst>
              <a:ext uri="{FF2B5EF4-FFF2-40B4-BE49-F238E27FC236}">
                <a16:creationId xmlns:a16="http://schemas.microsoft.com/office/drawing/2014/main" id="{8FD6A08D-6DD3-C845-8B17-CC9297B607DC}"/>
              </a:ext>
            </a:extLst>
          </p:cNvPr>
          <p:cNvSpPr/>
          <p:nvPr/>
        </p:nvSpPr>
        <p:spPr>
          <a:xfrm>
            <a:off x="432000" y="3744000"/>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Text Placeholder 7">
            <a:extLst>
              <a:ext uri="{FF2B5EF4-FFF2-40B4-BE49-F238E27FC236}">
                <a16:creationId xmlns:a16="http://schemas.microsoft.com/office/drawing/2014/main" id="{07BD5561-5536-6F4A-AD32-EFB7423F22AA}"/>
              </a:ext>
            </a:extLst>
          </p:cNvPr>
          <p:cNvSpPr>
            <a:spLocks noGrp="1"/>
          </p:cNvSpPr>
          <p:nvPr>
            <p:ph type="body" sz="quarter" idx="17"/>
          </p:nvPr>
        </p:nvSpPr>
        <p:spPr>
          <a:xfrm>
            <a:off x="4392000" y="4644000"/>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7" name="Rectangle: Top Corners Rounded 26">
            <a:extLst>
              <a:ext uri="{FF2B5EF4-FFF2-40B4-BE49-F238E27FC236}">
                <a16:creationId xmlns:a16="http://schemas.microsoft.com/office/drawing/2014/main" id="{B5A7277B-59DD-844A-A364-77AED24CBAC1}"/>
              </a:ext>
            </a:extLst>
          </p:cNvPr>
          <p:cNvSpPr/>
          <p:nvPr/>
        </p:nvSpPr>
        <p:spPr>
          <a:xfrm>
            <a:off x="4392000" y="3744000"/>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Title 1">
            <a:extLst>
              <a:ext uri="{FF2B5EF4-FFF2-40B4-BE49-F238E27FC236}">
                <a16:creationId xmlns:a16="http://schemas.microsoft.com/office/drawing/2014/main" id="{7F5640E1-FA0E-4F42-9387-CD7C434D28C4}"/>
              </a:ext>
            </a:extLst>
          </p:cNvPr>
          <p:cNvSpPr>
            <a:spLocks noGrp="1"/>
          </p:cNvSpPr>
          <p:nvPr>
            <p:ph type="title" hasCustomPrompt="1"/>
          </p:nvPr>
        </p:nvSpPr>
        <p:spPr>
          <a:xfrm>
            <a:off x="432000" y="432000"/>
            <a:ext cx="11404154" cy="695727"/>
          </a:xfrm>
          <a:prstGeom prst="rect">
            <a:avLst/>
          </a:prstGeom>
        </p:spPr>
        <p:txBody>
          <a:bodyPr lIns="0" tIns="0" rIns="0" bIns="0">
            <a:normAutofit/>
          </a:bodyPr>
          <a:lstStyle>
            <a:lvl1pPr>
              <a:defRPr sz="3600" b="1">
                <a:solidFill>
                  <a:schemeClr val="tx1"/>
                </a:solidFill>
              </a:defRPr>
            </a:lvl1pPr>
          </a:lstStyle>
          <a:p>
            <a:r>
              <a:rPr lang="en-GB"/>
              <a:t>Heading</a:t>
            </a:r>
          </a:p>
        </p:txBody>
      </p:sp>
      <p:sp>
        <p:nvSpPr>
          <p:cNvPr id="3" name="Text Placeholder 2">
            <a:extLst>
              <a:ext uri="{FF2B5EF4-FFF2-40B4-BE49-F238E27FC236}">
                <a16:creationId xmlns:a16="http://schemas.microsoft.com/office/drawing/2014/main" id="{AEF555C5-A77A-2E44-BAF7-246298421E13}"/>
              </a:ext>
            </a:extLst>
          </p:cNvPr>
          <p:cNvSpPr>
            <a:spLocks noGrp="1"/>
          </p:cNvSpPr>
          <p:nvPr>
            <p:ph type="body" sz="quarter" idx="18" hasCustomPrompt="1"/>
          </p:nvPr>
        </p:nvSpPr>
        <p:spPr>
          <a:xfrm>
            <a:off x="540000" y="1296000"/>
            <a:ext cx="3348000" cy="684000"/>
          </a:xfrm>
        </p:spPr>
        <p:txBody>
          <a:bodyPr anchor="ctr"/>
          <a:lstStyle>
            <a:lvl1pPr algn="ctr">
              <a:buNone/>
              <a:defRPr sz="2200" b="1">
                <a:solidFill>
                  <a:schemeClr val="accent6"/>
                </a:solidFill>
              </a:defRPr>
            </a:lvl1pPr>
          </a:lstStyle>
          <a:p>
            <a:pPr lvl="0"/>
            <a:r>
              <a:rPr lang="en-GB"/>
              <a:t>Insert title</a:t>
            </a:r>
          </a:p>
        </p:txBody>
      </p:sp>
      <p:sp>
        <p:nvSpPr>
          <p:cNvPr id="22" name="Text Placeholder 2">
            <a:extLst>
              <a:ext uri="{FF2B5EF4-FFF2-40B4-BE49-F238E27FC236}">
                <a16:creationId xmlns:a16="http://schemas.microsoft.com/office/drawing/2014/main" id="{D4B913F3-B51C-1F4F-BA00-F024BBF468C2}"/>
              </a:ext>
            </a:extLst>
          </p:cNvPr>
          <p:cNvSpPr>
            <a:spLocks noGrp="1"/>
          </p:cNvSpPr>
          <p:nvPr>
            <p:ph type="body" sz="quarter" idx="19" hasCustomPrompt="1"/>
          </p:nvPr>
        </p:nvSpPr>
        <p:spPr>
          <a:xfrm>
            <a:off x="4500000" y="1302462"/>
            <a:ext cx="3348000" cy="684000"/>
          </a:xfrm>
        </p:spPr>
        <p:txBody>
          <a:bodyPr anchor="ctr"/>
          <a:lstStyle>
            <a:lvl1pPr algn="ctr">
              <a:buNone/>
              <a:defRPr sz="2200" b="1">
                <a:solidFill>
                  <a:schemeClr val="accent6"/>
                </a:solidFill>
              </a:defRPr>
            </a:lvl1pPr>
          </a:lstStyle>
          <a:p>
            <a:pPr lvl="0"/>
            <a:r>
              <a:rPr lang="en-GB"/>
              <a:t>Insert title</a:t>
            </a:r>
          </a:p>
        </p:txBody>
      </p:sp>
      <p:sp>
        <p:nvSpPr>
          <p:cNvPr id="30" name="Text Placeholder 2">
            <a:extLst>
              <a:ext uri="{FF2B5EF4-FFF2-40B4-BE49-F238E27FC236}">
                <a16:creationId xmlns:a16="http://schemas.microsoft.com/office/drawing/2014/main" id="{9A16CC21-F99A-6F47-A063-FA9FE06BAE1A}"/>
              </a:ext>
            </a:extLst>
          </p:cNvPr>
          <p:cNvSpPr>
            <a:spLocks noGrp="1"/>
          </p:cNvSpPr>
          <p:nvPr>
            <p:ph type="body" sz="quarter" idx="20" hasCustomPrompt="1"/>
          </p:nvPr>
        </p:nvSpPr>
        <p:spPr>
          <a:xfrm>
            <a:off x="540000" y="3852000"/>
            <a:ext cx="3348000" cy="684000"/>
          </a:xfrm>
        </p:spPr>
        <p:txBody>
          <a:bodyPr anchor="ctr"/>
          <a:lstStyle>
            <a:lvl1pPr algn="ctr">
              <a:buNone/>
              <a:defRPr sz="2200" b="1">
                <a:solidFill>
                  <a:schemeClr val="accent6"/>
                </a:solidFill>
              </a:defRPr>
            </a:lvl1pPr>
          </a:lstStyle>
          <a:p>
            <a:pPr lvl="0"/>
            <a:r>
              <a:rPr lang="en-GB"/>
              <a:t>Insert title</a:t>
            </a:r>
          </a:p>
        </p:txBody>
      </p:sp>
      <p:sp>
        <p:nvSpPr>
          <p:cNvPr id="31" name="Text Placeholder 2">
            <a:extLst>
              <a:ext uri="{FF2B5EF4-FFF2-40B4-BE49-F238E27FC236}">
                <a16:creationId xmlns:a16="http://schemas.microsoft.com/office/drawing/2014/main" id="{511DBD00-D83F-EF49-900D-B6C65CED2738}"/>
              </a:ext>
            </a:extLst>
          </p:cNvPr>
          <p:cNvSpPr>
            <a:spLocks noGrp="1"/>
          </p:cNvSpPr>
          <p:nvPr>
            <p:ph type="body" sz="quarter" idx="21" hasCustomPrompt="1"/>
          </p:nvPr>
        </p:nvSpPr>
        <p:spPr>
          <a:xfrm>
            <a:off x="4500000" y="3852000"/>
            <a:ext cx="3348000" cy="684000"/>
          </a:xfrm>
        </p:spPr>
        <p:txBody>
          <a:bodyPr anchor="ctr"/>
          <a:lstStyle>
            <a:lvl1pPr algn="ctr">
              <a:buNone/>
              <a:defRPr sz="2200" b="1">
                <a:solidFill>
                  <a:schemeClr val="accent6"/>
                </a:solidFill>
              </a:defRPr>
            </a:lvl1pPr>
          </a:lstStyle>
          <a:p>
            <a:pPr lvl="0"/>
            <a:r>
              <a:rPr lang="en-GB"/>
              <a:t>Insert title</a:t>
            </a:r>
          </a:p>
        </p:txBody>
      </p:sp>
      <p:cxnSp>
        <p:nvCxnSpPr>
          <p:cNvPr id="29" name="Straight Connector 28">
            <a:extLst>
              <a:ext uri="{FF2B5EF4-FFF2-40B4-BE49-F238E27FC236}">
                <a16:creationId xmlns:a16="http://schemas.microsoft.com/office/drawing/2014/main" id="{59357DCD-A469-B34A-A880-D744CA731C14}"/>
              </a:ext>
            </a:extLst>
          </p:cNvPr>
          <p:cNvCxnSpPr>
            <a:cxnSpLocks/>
          </p:cNvCxnSpPr>
          <p:nvPr/>
        </p:nvCxnSpPr>
        <p:spPr>
          <a:xfrm>
            <a:off x="432000" y="6336000"/>
            <a:ext cx="1137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4" name="Picture 3">
            <a:extLst>
              <a:ext uri="{FF2B5EF4-FFF2-40B4-BE49-F238E27FC236}">
                <a16:creationId xmlns:a16="http://schemas.microsoft.com/office/drawing/2014/main" id="{4BA4CC6C-41AA-2D50-A8B9-63559566F418}"/>
              </a:ext>
            </a:extLst>
          </p:cNvPr>
          <p:cNvPicPr>
            <a:picLocks noChangeAspect="1"/>
          </p:cNvPicPr>
          <p:nvPr/>
        </p:nvPicPr>
        <p:blipFill>
          <a:blip r:embed="rId2"/>
          <a:stretch>
            <a:fillRect/>
          </a:stretch>
        </p:blipFill>
        <p:spPr>
          <a:xfrm rot="10800000">
            <a:off x="9220370" y="244040"/>
            <a:ext cx="3064672" cy="187960"/>
          </a:xfrm>
          <a:prstGeom prst="rect">
            <a:avLst/>
          </a:prstGeom>
        </p:spPr>
      </p:pic>
    </p:spTree>
    <p:extLst>
      <p:ext uri="{BB962C8B-B14F-4D97-AF65-F5344CB8AC3E}">
        <p14:creationId xmlns:p14="http://schemas.microsoft.com/office/powerpoint/2010/main" val="242077081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blue">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0190978-5FC4-6858-371C-AF3DAD50E21F}"/>
              </a:ext>
            </a:extLst>
          </p:cNvPr>
          <p:cNvSpPr/>
          <p:nvPr/>
        </p:nvSpPr>
        <p:spPr>
          <a:xfrm>
            <a:off x="0" y="0"/>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a:extLst>
              <a:ext uri="{FF2B5EF4-FFF2-40B4-BE49-F238E27FC236}">
                <a16:creationId xmlns:a16="http://schemas.microsoft.com/office/drawing/2014/main" id="{93DACDB8-C05A-C540-BF85-5FDDA3660A2E}"/>
              </a:ext>
            </a:extLst>
          </p:cNvPr>
          <p:cNvSpPr/>
          <p:nvPr/>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2"/>
                </a:solidFill>
              </a:rPr>
              <a:t>‹#›</a:t>
            </a:fld>
            <a:endParaRPr lang="en-GB" sz="1200">
              <a:solidFill>
                <a:schemeClr val="accent2"/>
              </a:solidFill>
            </a:endParaRPr>
          </a:p>
        </p:txBody>
      </p:sp>
      <p:sp>
        <p:nvSpPr>
          <p:cNvPr id="11" name="Text Placeholder 7">
            <a:extLst>
              <a:ext uri="{FF2B5EF4-FFF2-40B4-BE49-F238E27FC236}">
                <a16:creationId xmlns:a16="http://schemas.microsoft.com/office/drawing/2014/main" id="{9F1649F8-C95E-B04E-A0E7-F89193CC9718}"/>
              </a:ext>
            </a:extLst>
          </p:cNvPr>
          <p:cNvSpPr>
            <a:spLocks noGrp="1"/>
          </p:cNvSpPr>
          <p:nvPr>
            <p:ph type="body" sz="quarter" idx="14" hasCustomPrompt="1"/>
          </p:nvPr>
        </p:nvSpPr>
        <p:spPr>
          <a:xfrm>
            <a:off x="537224" y="1314156"/>
            <a:ext cx="7503849" cy="3466727"/>
          </a:xfrm>
          <a:prstGeom prst="rect">
            <a:avLst/>
          </a:prstGeom>
        </p:spPr>
        <p:txBody>
          <a:bodyPr>
            <a:noAutofit/>
          </a:bodyPr>
          <a:lstStyle>
            <a:lvl1pPr marL="288000" indent="-288000" algn="l">
              <a:buNone/>
              <a:defRPr sz="4200" b="1">
                <a:solidFill>
                  <a:schemeClr val="tx1"/>
                </a:solidFill>
              </a:defRPr>
            </a:lvl1pPr>
            <a:lvl2pPr marL="357188" indent="0">
              <a:buNone/>
              <a:defRPr>
                <a:solidFill>
                  <a:schemeClr val="tx1"/>
                </a:solidFill>
              </a:defRPr>
            </a:lvl2pPr>
            <a:lvl3pPr marL="714375" indent="0">
              <a:buNone/>
              <a:defRPr>
                <a:solidFill>
                  <a:schemeClr val="tx1"/>
                </a:solidFill>
              </a:defRPr>
            </a:lvl3pPr>
            <a:lvl4pPr marL="1081087" indent="0">
              <a:buNone/>
              <a:defRPr>
                <a:solidFill>
                  <a:schemeClr val="tx1"/>
                </a:solidFill>
              </a:defRPr>
            </a:lvl4pPr>
            <a:lvl5pPr marL="1438275" indent="0">
              <a:buNone/>
              <a:defRPr>
                <a:solidFill>
                  <a:schemeClr val="tx1"/>
                </a:solidFill>
              </a:defRPr>
            </a:lvl5pPr>
          </a:lstStyle>
          <a:p>
            <a:pPr lvl="0"/>
            <a:r>
              <a:rPr lang="en-GB"/>
              <a:t>“Showcase quotation</a:t>
            </a:r>
            <a:br>
              <a:rPr lang="en-GB"/>
            </a:br>
            <a:r>
              <a:rPr lang="en-GB"/>
              <a:t>with left aligned text over multiple lines. Try to keep</a:t>
            </a:r>
            <a:br>
              <a:rPr lang="en-GB"/>
            </a:br>
            <a:r>
              <a:rPr lang="en-GB"/>
              <a:t>it to four lines if </a:t>
            </a:r>
            <a:r>
              <a:rPr lang="en-GB" err="1"/>
              <a:t>poss</a:t>
            </a:r>
            <a:r>
              <a:rPr lang="en-GB"/>
              <a:t> or five lines max.”</a:t>
            </a:r>
          </a:p>
        </p:txBody>
      </p:sp>
      <p:sp>
        <p:nvSpPr>
          <p:cNvPr id="6" name="Text Placeholder 6">
            <a:extLst>
              <a:ext uri="{FF2B5EF4-FFF2-40B4-BE49-F238E27FC236}">
                <a16:creationId xmlns:a16="http://schemas.microsoft.com/office/drawing/2014/main" id="{D406466E-798B-BE4C-B09F-C1B1244AAB6A}"/>
              </a:ext>
            </a:extLst>
          </p:cNvPr>
          <p:cNvSpPr>
            <a:spLocks noGrp="1"/>
          </p:cNvSpPr>
          <p:nvPr>
            <p:ph type="body" sz="quarter" idx="13" hasCustomPrompt="1"/>
          </p:nvPr>
        </p:nvSpPr>
        <p:spPr>
          <a:xfrm>
            <a:off x="828000" y="4780883"/>
            <a:ext cx="7503849" cy="896938"/>
          </a:xfrm>
          <a:prstGeom prst="rect">
            <a:avLst/>
          </a:prstGeom>
        </p:spPr>
        <p:txBody>
          <a:bodyPr/>
          <a:lstStyle>
            <a:lvl1pPr marL="0" indent="0" algn="l">
              <a:buNone/>
              <a:defRPr b="1">
                <a:solidFill>
                  <a:schemeClr val="tx1"/>
                </a:solidFill>
              </a:defRPr>
            </a:lvl1pPr>
            <a:lvl2pPr marL="357188" indent="0">
              <a:buNone/>
              <a:defRPr/>
            </a:lvl2pPr>
            <a:lvl3pPr marL="714375" indent="0">
              <a:buNone/>
              <a:defRPr/>
            </a:lvl3pPr>
            <a:lvl4pPr marL="1081087" indent="0">
              <a:buNone/>
              <a:defRPr/>
            </a:lvl4pPr>
            <a:lvl5pPr marL="1438275" indent="0">
              <a:buNone/>
              <a:defRPr/>
            </a:lvl5pPr>
          </a:lstStyle>
          <a:p>
            <a:pPr lvl="0"/>
            <a:r>
              <a:rPr lang="en-GB"/>
              <a:t>Name Surname,</a:t>
            </a:r>
            <a:br>
              <a:rPr lang="en-GB"/>
            </a:br>
            <a:r>
              <a:rPr lang="en-GB"/>
              <a:t>Job Title</a:t>
            </a:r>
          </a:p>
        </p:txBody>
      </p:sp>
      <p:cxnSp>
        <p:nvCxnSpPr>
          <p:cNvPr id="8" name="Straight Connector 7">
            <a:extLst>
              <a:ext uri="{FF2B5EF4-FFF2-40B4-BE49-F238E27FC236}">
                <a16:creationId xmlns:a16="http://schemas.microsoft.com/office/drawing/2014/main" id="{B43FE3F0-85CD-934D-A3A3-CF2B78D73A35}"/>
              </a:ext>
            </a:extLst>
          </p:cNvPr>
          <p:cNvCxnSpPr>
            <a:cxnSpLocks/>
          </p:cNvCxnSpPr>
          <p:nvPr/>
        </p:nvCxnSpPr>
        <p:spPr>
          <a:xfrm>
            <a:off x="432000" y="6336000"/>
            <a:ext cx="1137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3" name="Picture 2">
            <a:extLst>
              <a:ext uri="{FF2B5EF4-FFF2-40B4-BE49-F238E27FC236}">
                <a16:creationId xmlns:a16="http://schemas.microsoft.com/office/drawing/2014/main" id="{2A86FEEE-9136-D68E-6360-B4FDD6D917D2}"/>
              </a:ext>
            </a:extLst>
          </p:cNvPr>
          <p:cNvPicPr>
            <a:picLocks noChangeAspect="1"/>
          </p:cNvPicPr>
          <p:nvPr/>
        </p:nvPicPr>
        <p:blipFill>
          <a:blip r:embed="rId2"/>
          <a:stretch>
            <a:fillRect/>
          </a:stretch>
        </p:blipFill>
        <p:spPr>
          <a:xfrm rot="10800000">
            <a:off x="9220370" y="244040"/>
            <a:ext cx="3064672" cy="187960"/>
          </a:xfrm>
          <a:prstGeom prst="rect">
            <a:avLst/>
          </a:prstGeom>
        </p:spPr>
      </p:pic>
    </p:spTree>
    <p:extLst>
      <p:ext uri="{BB962C8B-B14F-4D97-AF65-F5344CB8AC3E}">
        <p14:creationId xmlns:p14="http://schemas.microsoft.com/office/powerpoint/2010/main" val="339781993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2_Quote and image 2">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EDE4EE10-8D4E-C85B-5620-784900182A4E}"/>
              </a:ext>
            </a:extLst>
          </p:cNvPr>
          <p:cNvPicPr>
            <a:picLocks noChangeAspect="1"/>
          </p:cNvPicPr>
          <p:nvPr/>
        </p:nvPicPr>
        <p:blipFill>
          <a:blip r:embed="rId2"/>
          <a:srcRect/>
          <a:stretch/>
        </p:blipFill>
        <p:spPr>
          <a:xfrm>
            <a:off x="0" y="0"/>
            <a:ext cx="12192000" cy="6857999"/>
          </a:xfrm>
          <a:prstGeom prst="rect">
            <a:avLst/>
          </a:prstGeom>
        </p:spPr>
      </p:pic>
      <p:sp>
        <p:nvSpPr>
          <p:cNvPr id="10" name="Rectangle 9">
            <a:extLst>
              <a:ext uri="{FF2B5EF4-FFF2-40B4-BE49-F238E27FC236}">
                <a16:creationId xmlns:a16="http://schemas.microsoft.com/office/drawing/2014/main" id="{93DACDB8-C05A-C540-BF85-5FDDA3660A2E}"/>
              </a:ext>
            </a:extLst>
          </p:cNvPr>
          <p:cNvSpPr/>
          <p:nvPr/>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t>‹#›</a:t>
            </a:fld>
            <a:endParaRPr lang="en-GB" sz="1200">
              <a:solidFill>
                <a:schemeClr val="accent6"/>
              </a:solidFill>
            </a:endParaRPr>
          </a:p>
        </p:txBody>
      </p:sp>
      <p:sp>
        <p:nvSpPr>
          <p:cNvPr id="5" name="TextBox 4">
            <a:extLst>
              <a:ext uri="{FF2B5EF4-FFF2-40B4-BE49-F238E27FC236}">
                <a16:creationId xmlns:a16="http://schemas.microsoft.com/office/drawing/2014/main" id="{7BB6C65A-583E-CC43-8A40-D9FE20EAC65C}"/>
              </a:ext>
            </a:extLst>
          </p:cNvPr>
          <p:cNvSpPr txBox="1"/>
          <p:nvPr/>
        </p:nvSpPr>
        <p:spPr>
          <a:xfrm>
            <a:off x="1963271" y="-1210235"/>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2" name="Picture Placeholder 6">
            <a:extLst>
              <a:ext uri="{FF2B5EF4-FFF2-40B4-BE49-F238E27FC236}">
                <a16:creationId xmlns:a16="http://schemas.microsoft.com/office/drawing/2014/main" id="{2C90ABAC-E435-5C65-A8FA-9E315CE9DE53}"/>
              </a:ext>
            </a:extLst>
          </p:cNvPr>
          <p:cNvSpPr>
            <a:spLocks noGrp="1"/>
          </p:cNvSpPr>
          <p:nvPr>
            <p:ph type="pic" sz="quarter" idx="10" hasCustomPrompt="1"/>
          </p:nvPr>
        </p:nvSpPr>
        <p:spPr>
          <a:xfrm>
            <a:off x="6096000" y="0"/>
            <a:ext cx="6096000" cy="6858000"/>
          </a:xfrm>
          <a:prstGeom prst="rect">
            <a:avLst/>
          </a:prstGeom>
          <a:solidFill>
            <a:schemeClr val="tx2"/>
          </a:solidFill>
        </p:spPr>
        <p:txBody>
          <a:bodyPr tIns="2340000"/>
          <a:lstStyle>
            <a:lvl1pPr algn="ctr">
              <a:buNone/>
              <a:defRPr/>
            </a:lvl1pPr>
          </a:lstStyle>
          <a:p>
            <a:r>
              <a:rPr lang="en-GB"/>
              <a:t>Click on icon to insert image (including Alt Text)</a:t>
            </a:r>
          </a:p>
        </p:txBody>
      </p:sp>
      <p:sp>
        <p:nvSpPr>
          <p:cNvPr id="6" name="Text Placeholder 7">
            <a:extLst>
              <a:ext uri="{FF2B5EF4-FFF2-40B4-BE49-F238E27FC236}">
                <a16:creationId xmlns:a16="http://schemas.microsoft.com/office/drawing/2014/main" id="{D43F37B1-1F8A-2CA4-9D19-C0E420FB42AE}"/>
              </a:ext>
            </a:extLst>
          </p:cNvPr>
          <p:cNvSpPr>
            <a:spLocks noGrp="1"/>
          </p:cNvSpPr>
          <p:nvPr>
            <p:ph type="body" sz="quarter" idx="15" hasCustomPrompt="1"/>
          </p:nvPr>
        </p:nvSpPr>
        <p:spPr>
          <a:xfrm>
            <a:off x="1337052" y="1673324"/>
            <a:ext cx="3461285" cy="658367"/>
          </a:xfrm>
          <a:prstGeom prst="rect">
            <a:avLst/>
          </a:prstGeom>
        </p:spPr>
        <p:txBody>
          <a:bodyPr lIns="0" tIns="0" rIns="0" bIns="0">
            <a:noAutofit/>
          </a:bodyPr>
          <a:lstStyle>
            <a:lvl1pPr marL="0" indent="0">
              <a:buNone/>
              <a:defRPr sz="3600" b="1">
                <a:solidFill>
                  <a:schemeClr val="tx1"/>
                </a:solidFill>
              </a:defRPr>
            </a:lvl1pPr>
            <a:lvl2pPr marL="357188" indent="0">
              <a:buNone/>
              <a:defRPr>
                <a:solidFill>
                  <a:schemeClr val="tx1"/>
                </a:solidFill>
              </a:defRPr>
            </a:lvl2pPr>
            <a:lvl3pPr marL="714375" indent="0">
              <a:buNone/>
              <a:defRPr>
                <a:solidFill>
                  <a:schemeClr val="tx1"/>
                </a:solidFill>
              </a:defRPr>
            </a:lvl3pPr>
            <a:lvl4pPr marL="1081087" indent="0">
              <a:buNone/>
              <a:defRPr>
                <a:solidFill>
                  <a:schemeClr val="tx1"/>
                </a:solidFill>
              </a:defRPr>
            </a:lvl4pPr>
            <a:lvl5pPr marL="1438275" indent="0">
              <a:buNone/>
              <a:defRPr>
                <a:solidFill>
                  <a:schemeClr val="tx1"/>
                </a:solidFill>
              </a:defRPr>
            </a:lvl5pPr>
          </a:lstStyle>
          <a:p>
            <a:pPr lvl="0"/>
            <a:r>
              <a:rPr lang="en-GB"/>
              <a:t>Heading label</a:t>
            </a:r>
          </a:p>
        </p:txBody>
      </p:sp>
      <p:sp>
        <p:nvSpPr>
          <p:cNvPr id="7" name="TextBox 6">
            <a:extLst>
              <a:ext uri="{FF2B5EF4-FFF2-40B4-BE49-F238E27FC236}">
                <a16:creationId xmlns:a16="http://schemas.microsoft.com/office/drawing/2014/main" id="{2DFAD1B1-54FF-2FC6-D407-337D3737411D}"/>
              </a:ext>
            </a:extLst>
          </p:cNvPr>
          <p:cNvSpPr txBox="1"/>
          <p:nvPr/>
        </p:nvSpPr>
        <p:spPr>
          <a:xfrm>
            <a:off x="1245609" y="2349016"/>
            <a:ext cx="3552728" cy="1200329"/>
          </a:xfrm>
          <a:prstGeom prst="rect">
            <a:avLst/>
          </a:prstGeom>
          <a:noFill/>
        </p:spPr>
        <p:txBody>
          <a:bodyPr wrap="square" rtlCol="0">
            <a:spAutoFit/>
          </a:bodyPr>
          <a:lstStyle/>
          <a:p>
            <a:r>
              <a:rPr lang="en-GB"/>
              <a:t>Text content goes over single column. Text content here goes over single column. Text content here goes over single column.  </a:t>
            </a:r>
          </a:p>
        </p:txBody>
      </p:sp>
    </p:spTree>
    <p:extLst>
      <p:ext uri="{BB962C8B-B14F-4D97-AF65-F5344CB8AC3E}">
        <p14:creationId xmlns:p14="http://schemas.microsoft.com/office/powerpoint/2010/main" val="40929849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_Quote and image 2">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EDE4EE10-8D4E-C85B-5620-784900182A4E}"/>
              </a:ext>
            </a:extLst>
          </p:cNvPr>
          <p:cNvPicPr>
            <a:picLocks noChangeAspect="1"/>
          </p:cNvPicPr>
          <p:nvPr/>
        </p:nvPicPr>
        <p:blipFill>
          <a:blip r:embed="rId2"/>
          <a:srcRect/>
          <a:stretch/>
        </p:blipFill>
        <p:spPr>
          <a:xfrm>
            <a:off x="1" y="0"/>
            <a:ext cx="12191998" cy="6857999"/>
          </a:xfrm>
          <a:prstGeom prst="rect">
            <a:avLst/>
          </a:prstGeom>
        </p:spPr>
      </p:pic>
      <p:sp>
        <p:nvSpPr>
          <p:cNvPr id="10" name="Rectangle 9">
            <a:extLst>
              <a:ext uri="{FF2B5EF4-FFF2-40B4-BE49-F238E27FC236}">
                <a16:creationId xmlns:a16="http://schemas.microsoft.com/office/drawing/2014/main" id="{93DACDB8-C05A-C540-BF85-5FDDA3660A2E}"/>
              </a:ext>
            </a:extLst>
          </p:cNvPr>
          <p:cNvSpPr/>
          <p:nvPr/>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t>‹#›</a:t>
            </a:fld>
            <a:endParaRPr lang="en-GB" sz="1200">
              <a:solidFill>
                <a:schemeClr val="accent6"/>
              </a:solidFill>
            </a:endParaRPr>
          </a:p>
        </p:txBody>
      </p:sp>
      <p:sp>
        <p:nvSpPr>
          <p:cNvPr id="5" name="TextBox 4">
            <a:extLst>
              <a:ext uri="{FF2B5EF4-FFF2-40B4-BE49-F238E27FC236}">
                <a16:creationId xmlns:a16="http://schemas.microsoft.com/office/drawing/2014/main" id="{7BB6C65A-583E-CC43-8A40-D9FE20EAC65C}"/>
              </a:ext>
            </a:extLst>
          </p:cNvPr>
          <p:cNvSpPr txBox="1"/>
          <p:nvPr/>
        </p:nvSpPr>
        <p:spPr>
          <a:xfrm>
            <a:off x="1963271" y="-1210235"/>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2" name="Picture Placeholder 6">
            <a:extLst>
              <a:ext uri="{FF2B5EF4-FFF2-40B4-BE49-F238E27FC236}">
                <a16:creationId xmlns:a16="http://schemas.microsoft.com/office/drawing/2014/main" id="{2C90ABAC-E435-5C65-A8FA-9E315CE9DE53}"/>
              </a:ext>
            </a:extLst>
          </p:cNvPr>
          <p:cNvSpPr>
            <a:spLocks noGrp="1"/>
          </p:cNvSpPr>
          <p:nvPr>
            <p:ph type="pic" sz="quarter" idx="10" hasCustomPrompt="1"/>
          </p:nvPr>
        </p:nvSpPr>
        <p:spPr>
          <a:xfrm>
            <a:off x="6096000" y="0"/>
            <a:ext cx="6096000" cy="6858000"/>
          </a:xfrm>
          <a:prstGeom prst="rect">
            <a:avLst/>
          </a:prstGeom>
          <a:solidFill>
            <a:schemeClr val="tx2"/>
          </a:solidFill>
        </p:spPr>
        <p:txBody>
          <a:bodyPr tIns="2340000"/>
          <a:lstStyle>
            <a:lvl1pPr algn="ctr">
              <a:buNone/>
              <a:defRPr/>
            </a:lvl1pPr>
          </a:lstStyle>
          <a:p>
            <a:r>
              <a:rPr lang="en-GB"/>
              <a:t>Click on icon to insert image (including Alt Text)</a:t>
            </a:r>
          </a:p>
        </p:txBody>
      </p:sp>
      <p:sp>
        <p:nvSpPr>
          <p:cNvPr id="3" name="Text Placeholder 7">
            <a:extLst>
              <a:ext uri="{FF2B5EF4-FFF2-40B4-BE49-F238E27FC236}">
                <a16:creationId xmlns:a16="http://schemas.microsoft.com/office/drawing/2014/main" id="{BA16B251-D1BB-394C-319F-40E8F04D7FB9}"/>
              </a:ext>
            </a:extLst>
          </p:cNvPr>
          <p:cNvSpPr>
            <a:spLocks noGrp="1"/>
          </p:cNvSpPr>
          <p:nvPr>
            <p:ph type="body" sz="quarter" idx="15" hasCustomPrompt="1"/>
          </p:nvPr>
        </p:nvSpPr>
        <p:spPr>
          <a:xfrm>
            <a:off x="1337052" y="1673324"/>
            <a:ext cx="3461285" cy="658367"/>
          </a:xfrm>
          <a:prstGeom prst="rect">
            <a:avLst/>
          </a:prstGeom>
        </p:spPr>
        <p:txBody>
          <a:bodyPr lIns="0" tIns="0" rIns="0" bIns="0">
            <a:noAutofit/>
          </a:bodyPr>
          <a:lstStyle>
            <a:lvl1pPr marL="0" indent="0">
              <a:buNone/>
              <a:defRPr sz="3600" b="1">
                <a:solidFill>
                  <a:schemeClr val="tx1"/>
                </a:solidFill>
              </a:defRPr>
            </a:lvl1pPr>
            <a:lvl2pPr marL="357188" indent="0">
              <a:buNone/>
              <a:defRPr>
                <a:solidFill>
                  <a:schemeClr val="tx1"/>
                </a:solidFill>
              </a:defRPr>
            </a:lvl2pPr>
            <a:lvl3pPr marL="714375" indent="0">
              <a:buNone/>
              <a:defRPr>
                <a:solidFill>
                  <a:schemeClr val="tx1"/>
                </a:solidFill>
              </a:defRPr>
            </a:lvl3pPr>
            <a:lvl4pPr marL="1081087" indent="0">
              <a:buNone/>
              <a:defRPr>
                <a:solidFill>
                  <a:schemeClr val="tx1"/>
                </a:solidFill>
              </a:defRPr>
            </a:lvl4pPr>
            <a:lvl5pPr marL="1438275" indent="0">
              <a:buNone/>
              <a:defRPr>
                <a:solidFill>
                  <a:schemeClr val="tx1"/>
                </a:solidFill>
              </a:defRPr>
            </a:lvl5pPr>
          </a:lstStyle>
          <a:p>
            <a:pPr lvl="0"/>
            <a:r>
              <a:rPr lang="en-GB"/>
              <a:t>Heading label</a:t>
            </a:r>
          </a:p>
        </p:txBody>
      </p:sp>
      <p:sp>
        <p:nvSpPr>
          <p:cNvPr id="6" name="TextBox 5">
            <a:extLst>
              <a:ext uri="{FF2B5EF4-FFF2-40B4-BE49-F238E27FC236}">
                <a16:creationId xmlns:a16="http://schemas.microsoft.com/office/drawing/2014/main" id="{20A68404-D948-7642-8BC6-F42E883389E5}"/>
              </a:ext>
            </a:extLst>
          </p:cNvPr>
          <p:cNvSpPr txBox="1"/>
          <p:nvPr/>
        </p:nvSpPr>
        <p:spPr>
          <a:xfrm>
            <a:off x="1245609" y="2349016"/>
            <a:ext cx="3552728" cy="1200329"/>
          </a:xfrm>
          <a:prstGeom prst="rect">
            <a:avLst/>
          </a:prstGeom>
          <a:noFill/>
        </p:spPr>
        <p:txBody>
          <a:bodyPr wrap="square" rtlCol="0">
            <a:spAutoFit/>
          </a:bodyPr>
          <a:lstStyle/>
          <a:p>
            <a:r>
              <a:rPr lang="en-GB"/>
              <a:t>Text content goes over single column. Text content here goes over single column. Text content here goes over single column.  </a:t>
            </a:r>
          </a:p>
        </p:txBody>
      </p:sp>
    </p:spTree>
    <p:extLst>
      <p:ext uri="{BB962C8B-B14F-4D97-AF65-F5344CB8AC3E}">
        <p14:creationId xmlns:p14="http://schemas.microsoft.com/office/powerpoint/2010/main" val="356080560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1_Quote and image 4">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152196E5-15CA-15E3-1E10-32B3D19927EF}"/>
              </a:ext>
            </a:extLst>
          </p:cNvPr>
          <p:cNvPicPr>
            <a:picLocks noChangeAspect="1"/>
          </p:cNvPicPr>
          <p:nvPr/>
        </p:nvPicPr>
        <p:blipFill>
          <a:blip r:embed="rId2"/>
          <a:srcRect/>
          <a:stretch/>
        </p:blipFill>
        <p:spPr>
          <a:xfrm>
            <a:off x="0" y="0"/>
            <a:ext cx="12192000" cy="6857999"/>
          </a:xfrm>
          <a:prstGeom prst="rect">
            <a:avLst/>
          </a:prstGeom>
        </p:spPr>
      </p:pic>
      <p:sp>
        <p:nvSpPr>
          <p:cNvPr id="10" name="Rectangle 9">
            <a:extLst>
              <a:ext uri="{FF2B5EF4-FFF2-40B4-BE49-F238E27FC236}">
                <a16:creationId xmlns:a16="http://schemas.microsoft.com/office/drawing/2014/main" id="{93DACDB8-C05A-C540-BF85-5FDDA3660A2E}"/>
              </a:ext>
            </a:extLst>
          </p:cNvPr>
          <p:cNvSpPr/>
          <p:nvPr/>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2"/>
                </a:solidFill>
              </a:rPr>
              <a:t>‹#›</a:t>
            </a:fld>
            <a:endParaRPr lang="en-GB" sz="1200">
              <a:solidFill>
                <a:schemeClr val="accent2"/>
              </a:solidFill>
            </a:endParaRPr>
          </a:p>
        </p:txBody>
      </p:sp>
      <p:sp>
        <p:nvSpPr>
          <p:cNvPr id="5" name="TextBox 4">
            <a:extLst>
              <a:ext uri="{FF2B5EF4-FFF2-40B4-BE49-F238E27FC236}">
                <a16:creationId xmlns:a16="http://schemas.microsoft.com/office/drawing/2014/main" id="{7BB6C65A-583E-CC43-8A40-D9FE20EAC65C}"/>
              </a:ext>
            </a:extLst>
          </p:cNvPr>
          <p:cNvSpPr txBox="1"/>
          <p:nvPr/>
        </p:nvSpPr>
        <p:spPr>
          <a:xfrm>
            <a:off x="1963271" y="-1210235"/>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22" name="Rectangle 21">
            <a:extLst>
              <a:ext uri="{FF2B5EF4-FFF2-40B4-BE49-F238E27FC236}">
                <a16:creationId xmlns:a16="http://schemas.microsoft.com/office/drawing/2014/main" id="{35B6474B-ACF2-9D41-872B-7CB816A7A28A}"/>
              </a:ext>
            </a:extLst>
          </p:cNvPr>
          <p:cNvSpPr/>
          <p:nvPr/>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t>‹#›</a:t>
            </a:fld>
            <a:endParaRPr lang="en-GB" sz="1200">
              <a:solidFill>
                <a:schemeClr val="accent6"/>
              </a:solidFill>
            </a:endParaRPr>
          </a:p>
        </p:txBody>
      </p:sp>
      <p:sp>
        <p:nvSpPr>
          <p:cNvPr id="6" name="Picture Placeholder 6">
            <a:extLst>
              <a:ext uri="{FF2B5EF4-FFF2-40B4-BE49-F238E27FC236}">
                <a16:creationId xmlns:a16="http://schemas.microsoft.com/office/drawing/2014/main" id="{652C93B3-5A12-5AAD-2ACF-93939EE7FBF5}"/>
              </a:ext>
            </a:extLst>
          </p:cNvPr>
          <p:cNvSpPr>
            <a:spLocks noGrp="1"/>
          </p:cNvSpPr>
          <p:nvPr>
            <p:ph type="pic" sz="quarter" idx="10" hasCustomPrompt="1"/>
          </p:nvPr>
        </p:nvSpPr>
        <p:spPr>
          <a:xfrm>
            <a:off x="6096000" y="0"/>
            <a:ext cx="6096000" cy="6858000"/>
          </a:xfrm>
          <a:prstGeom prst="rect">
            <a:avLst/>
          </a:prstGeom>
          <a:solidFill>
            <a:schemeClr val="tx2"/>
          </a:solidFill>
        </p:spPr>
        <p:txBody>
          <a:bodyPr tIns="2340000"/>
          <a:lstStyle>
            <a:lvl1pPr algn="ctr">
              <a:buNone/>
              <a:defRPr/>
            </a:lvl1pPr>
          </a:lstStyle>
          <a:p>
            <a:r>
              <a:rPr lang="en-GB"/>
              <a:t>Click on icon to insert image (including Alt Text)</a:t>
            </a:r>
          </a:p>
        </p:txBody>
      </p:sp>
      <p:sp>
        <p:nvSpPr>
          <p:cNvPr id="2" name="TextBox 1">
            <a:extLst>
              <a:ext uri="{FF2B5EF4-FFF2-40B4-BE49-F238E27FC236}">
                <a16:creationId xmlns:a16="http://schemas.microsoft.com/office/drawing/2014/main" id="{B77551A3-9BAE-400C-B485-0F4ED3DB7306}"/>
              </a:ext>
            </a:extLst>
          </p:cNvPr>
          <p:cNvSpPr txBox="1"/>
          <p:nvPr/>
        </p:nvSpPr>
        <p:spPr>
          <a:xfrm>
            <a:off x="1245609" y="2349016"/>
            <a:ext cx="3552728" cy="1384995"/>
          </a:xfrm>
          <a:prstGeom prst="rect">
            <a:avLst/>
          </a:prstGeom>
          <a:noFill/>
        </p:spPr>
        <p:txBody>
          <a:bodyPr wrap="square" rtlCol="0">
            <a:spAutoFit/>
          </a:bodyPr>
          <a:lstStyle/>
          <a:p>
            <a:r>
              <a:rPr lang="en-GB" sz="2800" b="1"/>
              <a:t>“Quote text here. Quote text here. Quote text here.”</a:t>
            </a:r>
          </a:p>
        </p:txBody>
      </p:sp>
    </p:spTree>
    <p:extLst>
      <p:ext uri="{BB962C8B-B14F-4D97-AF65-F5344CB8AC3E}">
        <p14:creationId xmlns:p14="http://schemas.microsoft.com/office/powerpoint/2010/main" val="250584258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Quote and image 4">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3DACDB8-C05A-C540-BF85-5FDDA3660A2E}"/>
              </a:ext>
            </a:extLst>
          </p:cNvPr>
          <p:cNvSpPr/>
          <p:nvPr/>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2"/>
                </a:solidFill>
              </a:rPr>
              <a:t>‹#›</a:t>
            </a:fld>
            <a:endParaRPr lang="en-GB" sz="1200">
              <a:solidFill>
                <a:schemeClr val="accent2"/>
              </a:solidFill>
            </a:endParaRPr>
          </a:p>
        </p:txBody>
      </p:sp>
      <p:sp>
        <p:nvSpPr>
          <p:cNvPr id="5" name="TextBox 4">
            <a:extLst>
              <a:ext uri="{FF2B5EF4-FFF2-40B4-BE49-F238E27FC236}">
                <a16:creationId xmlns:a16="http://schemas.microsoft.com/office/drawing/2014/main" id="{7BB6C65A-583E-CC43-8A40-D9FE20EAC65C}"/>
              </a:ext>
            </a:extLst>
          </p:cNvPr>
          <p:cNvSpPr txBox="1"/>
          <p:nvPr/>
        </p:nvSpPr>
        <p:spPr>
          <a:xfrm>
            <a:off x="1963271" y="-1210235"/>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22" name="Rectangle 21">
            <a:extLst>
              <a:ext uri="{FF2B5EF4-FFF2-40B4-BE49-F238E27FC236}">
                <a16:creationId xmlns:a16="http://schemas.microsoft.com/office/drawing/2014/main" id="{35B6474B-ACF2-9D41-872B-7CB816A7A28A}"/>
              </a:ext>
            </a:extLst>
          </p:cNvPr>
          <p:cNvSpPr/>
          <p:nvPr/>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t>‹#›</a:t>
            </a:fld>
            <a:endParaRPr lang="en-GB" sz="1200">
              <a:solidFill>
                <a:schemeClr val="accent6"/>
              </a:solidFill>
            </a:endParaRPr>
          </a:p>
        </p:txBody>
      </p:sp>
      <p:sp>
        <p:nvSpPr>
          <p:cNvPr id="2" name="Picture Placeholder 6">
            <a:extLst>
              <a:ext uri="{FF2B5EF4-FFF2-40B4-BE49-F238E27FC236}">
                <a16:creationId xmlns:a16="http://schemas.microsoft.com/office/drawing/2014/main" id="{EA7B0BA1-E61A-5019-0AA4-5328CA2AB0E1}"/>
              </a:ext>
            </a:extLst>
          </p:cNvPr>
          <p:cNvSpPr>
            <a:spLocks noGrp="1"/>
          </p:cNvSpPr>
          <p:nvPr>
            <p:ph type="pic" sz="quarter" idx="10" hasCustomPrompt="1"/>
          </p:nvPr>
        </p:nvSpPr>
        <p:spPr>
          <a:xfrm>
            <a:off x="6096000" y="0"/>
            <a:ext cx="6096000" cy="6858000"/>
          </a:xfrm>
          <a:prstGeom prst="rect">
            <a:avLst/>
          </a:prstGeom>
          <a:solidFill>
            <a:schemeClr val="tx2"/>
          </a:solidFill>
        </p:spPr>
        <p:txBody>
          <a:bodyPr tIns="2340000"/>
          <a:lstStyle>
            <a:lvl1pPr algn="ctr">
              <a:buNone/>
              <a:defRPr/>
            </a:lvl1pPr>
          </a:lstStyle>
          <a:p>
            <a:r>
              <a:rPr lang="en-GB"/>
              <a:t>Click on icon to insert image (including Alt Text) </a:t>
            </a:r>
          </a:p>
        </p:txBody>
      </p:sp>
      <p:pic>
        <p:nvPicPr>
          <p:cNvPr id="6" name="Picture 5">
            <a:extLst>
              <a:ext uri="{FF2B5EF4-FFF2-40B4-BE49-F238E27FC236}">
                <a16:creationId xmlns:a16="http://schemas.microsoft.com/office/drawing/2014/main" id="{CEB4F947-0C85-DAF2-683C-40847EF7F07B}"/>
              </a:ext>
            </a:extLst>
          </p:cNvPr>
          <p:cNvPicPr>
            <a:picLocks noChangeAspect="1"/>
          </p:cNvPicPr>
          <p:nvPr/>
        </p:nvPicPr>
        <p:blipFill>
          <a:blip r:embed="rId2"/>
          <a:srcRect/>
          <a:stretch/>
        </p:blipFill>
        <p:spPr>
          <a:xfrm>
            <a:off x="0" y="0"/>
            <a:ext cx="12192000" cy="6857999"/>
          </a:xfrm>
          <a:prstGeom prst="rect">
            <a:avLst/>
          </a:prstGeom>
        </p:spPr>
      </p:pic>
      <p:sp>
        <p:nvSpPr>
          <p:cNvPr id="3" name="TextBox 2">
            <a:extLst>
              <a:ext uri="{FF2B5EF4-FFF2-40B4-BE49-F238E27FC236}">
                <a16:creationId xmlns:a16="http://schemas.microsoft.com/office/drawing/2014/main" id="{072D8FDB-A40F-9C14-5A8C-BCBBA006B64D}"/>
              </a:ext>
            </a:extLst>
          </p:cNvPr>
          <p:cNvSpPr txBox="1"/>
          <p:nvPr/>
        </p:nvSpPr>
        <p:spPr>
          <a:xfrm>
            <a:off x="1245609" y="2349016"/>
            <a:ext cx="3552728" cy="1384995"/>
          </a:xfrm>
          <a:prstGeom prst="rect">
            <a:avLst/>
          </a:prstGeom>
          <a:noFill/>
        </p:spPr>
        <p:txBody>
          <a:bodyPr wrap="square" rtlCol="0">
            <a:spAutoFit/>
          </a:bodyPr>
          <a:lstStyle/>
          <a:p>
            <a:r>
              <a:rPr lang="en-GB" sz="2800" b="1"/>
              <a:t>“Quote text here. Quote text here. Quote text here.”</a:t>
            </a:r>
          </a:p>
        </p:txBody>
      </p:sp>
    </p:spTree>
    <p:extLst>
      <p:ext uri="{BB962C8B-B14F-4D97-AF65-F5344CB8AC3E}">
        <p14:creationId xmlns:p14="http://schemas.microsoft.com/office/powerpoint/2010/main" val="422712108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5_Breaker Heading1-Blue-DarkBlueA">
    <p:spTree>
      <p:nvGrpSpPr>
        <p:cNvPr id="1" name=""/>
        <p:cNvGrpSpPr/>
        <p:nvPr/>
      </p:nvGrpSpPr>
      <p:grpSpPr>
        <a:xfrm>
          <a:off x="0" y="0"/>
          <a:ext cx="0" cy="0"/>
          <a:chOff x="0" y="0"/>
          <a:chExt cx="0" cy="0"/>
        </a:xfrm>
      </p:grpSpPr>
      <p:pic>
        <p:nvPicPr>
          <p:cNvPr id="3" name="Picture 2" descr="A picture containing text&#10;&#10;Description automatically generated">
            <a:extLst>
              <a:ext uri="{FF2B5EF4-FFF2-40B4-BE49-F238E27FC236}">
                <a16:creationId xmlns:a16="http://schemas.microsoft.com/office/drawing/2014/main" id="{C30C3909-1482-1013-E118-A2CE0A1DD3D4}"/>
              </a:ext>
            </a:extLst>
          </p:cNvPr>
          <p:cNvPicPr>
            <a:picLocks noChangeAspect="1"/>
          </p:cNvPicPr>
          <p:nvPr/>
        </p:nvPicPr>
        <p:blipFill>
          <a:blip r:embed="rId2"/>
          <a:stretch>
            <a:fillRect/>
          </a:stretch>
        </p:blipFill>
        <p:spPr>
          <a:xfrm>
            <a:off x="0" y="0"/>
            <a:ext cx="12192000" cy="6858000"/>
          </a:xfrm>
          <a:prstGeom prst="rect">
            <a:avLst/>
          </a:prstGeom>
        </p:spPr>
      </p:pic>
      <p:sp>
        <p:nvSpPr>
          <p:cNvPr id="7" name="Text Placeholder 6">
            <a:extLst>
              <a:ext uri="{FF2B5EF4-FFF2-40B4-BE49-F238E27FC236}">
                <a16:creationId xmlns:a16="http://schemas.microsoft.com/office/drawing/2014/main" id="{810A3391-0472-724C-8E32-AA7421F01EEF}"/>
              </a:ext>
            </a:extLst>
          </p:cNvPr>
          <p:cNvSpPr>
            <a:spLocks noGrp="1"/>
          </p:cNvSpPr>
          <p:nvPr>
            <p:ph type="body" sz="quarter" idx="13" hasCustomPrompt="1"/>
          </p:nvPr>
        </p:nvSpPr>
        <p:spPr>
          <a:xfrm>
            <a:off x="882932" y="3564000"/>
            <a:ext cx="3890150" cy="896938"/>
          </a:xfrm>
          <a:prstGeom prst="rect">
            <a:avLst/>
          </a:prstGeom>
        </p:spPr>
        <p:txBody>
          <a:bodyPr lIns="0" tIns="0" rIns="0" bIns="0"/>
          <a:lstStyle>
            <a:lvl1pPr marL="0" indent="0">
              <a:buNone/>
              <a:defRPr>
                <a:solidFill>
                  <a:schemeClr val="tx1"/>
                </a:solidFill>
              </a:defRPr>
            </a:lvl1pPr>
            <a:lvl2pPr marL="357188" indent="0">
              <a:buNone/>
              <a:defRPr/>
            </a:lvl2pPr>
            <a:lvl3pPr marL="714375" indent="0">
              <a:buNone/>
              <a:defRPr/>
            </a:lvl3pPr>
            <a:lvl4pPr marL="1081087" indent="0">
              <a:buNone/>
              <a:defRPr/>
            </a:lvl4pPr>
            <a:lvl5pPr marL="1438275" indent="0">
              <a:buNone/>
              <a:defRPr/>
            </a:lvl5pPr>
          </a:lstStyle>
          <a:p>
            <a:pPr lvl="0"/>
            <a:r>
              <a:rPr lang="en-GB"/>
              <a:t>Section subhead</a:t>
            </a:r>
          </a:p>
        </p:txBody>
      </p:sp>
      <p:sp>
        <p:nvSpPr>
          <p:cNvPr id="8" name="Text Placeholder 7">
            <a:extLst>
              <a:ext uri="{FF2B5EF4-FFF2-40B4-BE49-F238E27FC236}">
                <a16:creationId xmlns:a16="http://schemas.microsoft.com/office/drawing/2014/main" id="{1686C9C2-DC55-7944-8ED5-BCEF416D53FB}"/>
              </a:ext>
            </a:extLst>
          </p:cNvPr>
          <p:cNvSpPr>
            <a:spLocks noGrp="1"/>
          </p:cNvSpPr>
          <p:nvPr>
            <p:ph type="body" sz="quarter" idx="14" hasCustomPrompt="1"/>
          </p:nvPr>
        </p:nvSpPr>
        <p:spPr>
          <a:xfrm>
            <a:off x="882932" y="2520000"/>
            <a:ext cx="6948488" cy="963612"/>
          </a:xfrm>
          <a:prstGeom prst="rect">
            <a:avLst/>
          </a:prstGeom>
        </p:spPr>
        <p:txBody>
          <a:bodyPr lIns="0" tIns="0" rIns="0" bIns="0">
            <a:noAutofit/>
          </a:bodyPr>
          <a:lstStyle>
            <a:lvl1pPr marL="0" indent="0">
              <a:buNone/>
              <a:defRPr sz="6000" b="1">
                <a:solidFill>
                  <a:schemeClr val="tx1"/>
                </a:solidFill>
              </a:defRPr>
            </a:lvl1pPr>
            <a:lvl2pPr marL="357188" indent="0">
              <a:buNone/>
              <a:defRPr>
                <a:solidFill>
                  <a:schemeClr val="tx1"/>
                </a:solidFill>
              </a:defRPr>
            </a:lvl2pPr>
            <a:lvl3pPr marL="714375" indent="0">
              <a:buNone/>
              <a:defRPr>
                <a:solidFill>
                  <a:schemeClr val="tx1"/>
                </a:solidFill>
              </a:defRPr>
            </a:lvl3pPr>
            <a:lvl4pPr marL="1081087" indent="0">
              <a:buNone/>
              <a:defRPr>
                <a:solidFill>
                  <a:schemeClr val="tx1"/>
                </a:solidFill>
              </a:defRPr>
            </a:lvl4pPr>
            <a:lvl5pPr marL="1438275" indent="0">
              <a:buNone/>
              <a:defRPr>
                <a:solidFill>
                  <a:schemeClr val="tx1"/>
                </a:solidFill>
              </a:defRPr>
            </a:lvl5pPr>
          </a:lstStyle>
          <a:p>
            <a:pPr lvl="0"/>
            <a:r>
              <a:rPr lang="en-GB"/>
              <a:t>Breaker heading</a:t>
            </a:r>
          </a:p>
        </p:txBody>
      </p:sp>
      <p:sp>
        <p:nvSpPr>
          <p:cNvPr id="10" name="Rectangle 9">
            <a:extLst>
              <a:ext uri="{FF2B5EF4-FFF2-40B4-BE49-F238E27FC236}">
                <a16:creationId xmlns:a16="http://schemas.microsoft.com/office/drawing/2014/main" id="{8262997B-3AAD-0D48-95DC-60BECBF9FEF6}"/>
              </a:ext>
            </a:extLst>
          </p:cNvPr>
          <p:cNvSpPr/>
          <p:nvPr/>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tx1"/>
                </a:solidFill>
              </a:rPr>
              <a:t>‹#›</a:t>
            </a:fld>
            <a:endParaRPr lang="en-GB" sz="1200">
              <a:solidFill>
                <a:schemeClr val="tx1"/>
              </a:solidFill>
            </a:endParaRPr>
          </a:p>
        </p:txBody>
      </p:sp>
    </p:spTree>
    <p:extLst>
      <p:ext uri="{BB962C8B-B14F-4D97-AF65-F5344CB8AC3E}">
        <p14:creationId xmlns:p14="http://schemas.microsoft.com/office/powerpoint/2010/main" val="171567972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6_Breaker Heading1-Blue-DarkBlueA">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37092F3-915E-341D-8AD1-B8E398E9BFA4}"/>
              </a:ext>
            </a:extLst>
          </p:cNvPr>
          <p:cNvSpPr/>
          <p:nvPr/>
        </p:nvSpPr>
        <p:spPr>
          <a:xfrm>
            <a:off x="-14636" y="-34893"/>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 name="Picture 5" descr="Chart&#10;&#10;Description automatically generated with medium confidence">
            <a:extLst>
              <a:ext uri="{FF2B5EF4-FFF2-40B4-BE49-F238E27FC236}">
                <a16:creationId xmlns:a16="http://schemas.microsoft.com/office/drawing/2014/main" id="{0AF6C2AD-0E53-2A94-6EDF-C2BC1C35E66B}"/>
              </a:ext>
            </a:extLst>
          </p:cNvPr>
          <p:cNvPicPr>
            <a:picLocks noChangeAspect="1"/>
          </p:cNvPicPr>
          <p:nvPr/>
        </p:nvPicPr>
        <p:blipFill>
          <a:blip r:embed="rId2"/>
          <a:stretch>
            <a:fillRect/>
          </a:stretch>
        </p:blipFill>
        <p:spPr>
          <a:xfrm>
            <a:off x="-216747" y="-121920"/>
            <a:ext cx="12408747" cy="6979920"/>
          </a:xfrm>
          <a:prstGeom prst="rect">
            <a:avLst/>
          </a:prstGeom>
        </p:spPr>
      </p:pic>
      <p:sp>
        <p:nvSpPr>
          <p:cNvPr id="7" name="Text Placeholder 6">
            <a:extLst>
              <a:ext uri="{FF2B5EF4-FFF2-40B4-BE49-F238E27FC236}">
                <a16:creationId xmlns:a16="http://schemas.microsoft.com/office/drawing/2014/main" id="{810A3391-0472-724C-8E32-AA7421F01EEF}"/>
              </a:ext>
            </a:extLst>
          </p:cNvPr>
          <p:cNvSpPr>
            <a:spLocks noGrp="1"/>
          </p:cNvSpPr>
          <p:nvPr>
            <p:ph type="body" sz="quarter" idx="13" hasCustomPrompt="1"/>
          </p:nvPr>
        </p:nvSpPr>
        <p:spPr>
          <a:xfrm>
            <a:off x="612000" y="3903218"/>
            <a:ext cx="3890150" cy="896938"/>
          </a:xfrm>
          <a:prstGeom prst="rect">
            <a:avLst/>
          </a:prstGeom>
        </p:spPr>
        <p:txBody>
          <a:bodyPr lIns="0" tIns="0" rIns="0" bIns="0"/>
          <a:lstStyle>
            <a:lvl1pPr marL="0" indent="0">
              <a:buNone/>
              <a:defRPr>
                <a:solidFill>
                  <a:schemeClr val="tx1"/>
                </a:solidFill>
              </a:defRPr>
            </a:lvl1pPr>
            <a:lvl2pPr marL="357188" indent="0">
              <a:buNone/>
              <a:defRPr/>
            </a:lvl2pPr>
            <a:lvl3pPr marL="714375" indent="0">
              <a:buNone/>
              <a:defRPr/>
            </a:lvl3pPr>
            <a:lvl4pPr marL="1081087" indent="0">
              <a:buNone/>
              <a:defRPr/>
            </a:lvl4pPr>
            <a:lvl5pPr marL="1438275" indent="0">
              <a:buNone/>
              <a:defRPr/>
            </a:lvl5pPr>
          </a:lstStyle>
          <a:p>
            <a:pPr lvl="0"/>
            <a:r>
              <a:rPr lang="en-GB"/>
              <a:t>Section subhead</a:t>
            </a:r>
          </a:p>
        </p:txBody>
      </p:sp>
      <p:sp>
        <p:nvSpPr>
          <p:cNvPr id="8" name="Text Placeholder 7">
            <a:extLst>
              <a:ext uri="{FF2B5EF4-FFF2-40B4-BE49-F238E27FC236}">
                <a16:creationId xmlns:a16="http://schemas.microsoft.com/office/drawing/2014/main" id="{1686C9C2-DC55-7944-8ED5-BCEF416D53FB}"/>
              </a:ext>
            </a:extLst>
          </p:cNvPr>
          <p:cNvSpPr>
            <a:spLocks noGrp="1"/>
          </p:cNvSpPr>
          <p:nvPr>
            <p:ph type="body" sz="quarter" idx="14" hasCustomPrompt="1"/>
          </p:nvPr>
        </p:nvSpPr>
        <p:spPr>
          <a:xfrm>
            <a:off x="612000" y="1917290"/>
            <a:ext cx="5685561" cy="1566322"/>
          </a:xfrm>
          <a:prstGeom prst="rect">
            <a:avLst/>
          </a:prstGeom>
        </p:spPr>
        <p:txBody>
          <a:bodyPr lIns="0" tIns="0" rIns="0" bIns="0">
            <a:noAutofit/>
          </a:bodyPr>
          <a:lstStyle>
            <a:lvl1pPr marL="0" indent="0">
              <a:buNone/>
              <a:defRPr sz="6000" b="1">
                <a:solidFill>
                  <a:schemeClr val="tx1"/>
                </a:solidFill>
              </a:defRPr>
            </a:lvl1pPr>
            <a:lvl2pPr marL="357188" indent="0">
              <a:buNone/>
              <a:defRPr>
                <a:solidFill>
                  <a:schemeClr val="tx1"/>
                </a:solidFill>
              </a:defRPr>
            </a:lvl2pPr>
            <a:lvl3pPr marL="714375" indent="0">
              <a:buNone/>
              <a:defRPr>
                <a:solidFill>
                  <a:schemeClr val="tx1"/>
                </a:solidFill>
              </a:defRPr>
            </a:lvl3pPr>
            <a:lvl4pPr marL="1081087" indent="0">
              <a:buNone/>
              <a:defRPr>
                <a:solidFill>
                  <a:schemeClr val="tx1"/>
                </a:solidFill>
              </a:defRPr>
            </a:lvl4pPr>
            <a:lvl5pPr marL="1438275" indent="0">
              <a:buNone/>
              <a:defRPr>
                <a:solidFill>
                  <a:schemeClr val="tx1"/>
                </a:solidFill>
              </a:defRPr>
            </a:lvl5pPr>
          </a:lstStyle>
          <a:p>
            <a:pPr lvl="0"/>
            <a:r>
              <a:rPr lang="en-GB"/>
              <a:t>Breaker heading</a:t>
            </a:r>
          </a:p>
        </p:txBody>
      </p:sp>
      <p:sp>
        <p:nvSpPr>
          <p:cNvPr id="10" name="Rectangle 9">
            <a:extLst>
              <a:ext uri="{FF2B5EF4-FFF2-40B4-BE49-F238E27FC236}">
                <a16:creationId xmlns:a16="http://schemas.microsoft.com/office/drawing/2014/main" id="{8262997B-3AAD-0D48-95DC-60BECBF9FEF6}"/>
              </a:ext>
            </a:extLst>
          </p:cNvPr>
          <p:cNvSpPr/>
          <p:nvPr/>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tx1"/>
                </a:solidFill>
              </a:rPr>
              <a:t>‹#›</a:t>
            </a:fld>
            <a:endParaRPr lang="en-GB" sz="1200">
              <a:solidFill>
                <a:schemeClr val="tx1"/>
              </a:solidFill>
            </a:endParaRPr>
          </a:p>
        </p:txBody>
      </p:sp>
    </p:spTree>
    <p:extLst>
      <p:ext uri="{BB962C8B-B14F-4D97-AF65-F5344CB8AC3E}">
        <p14:creationId xmlns:p14="http://schemas.microsoft.com/office/powerpoint/2010/main" val="187923269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8_Breaker Heading1-Blue-DarkBlueA">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7C9A4BA-CD7C-BF8C-6221-BCB58BC96EC4}"/>
              </a:ext>
            </a:extLst>
          </p:cNvPr>
          <p:cNvSpPr/>
          <p:nvPr/>
        </p:nvSpPr>
        <p:spPr>
          <a:xfrm>
            <a:off x="-14636" y="-34893"/>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 name="Picture 8" descr="A picture containing icon&#10;&#10;Description automatically generated">
            <a:extLst>
              <a:ext uri="{FF2B5EF4-FFF2-40B4-BE49-F238E27FC236}">
                <a16:creationId xmlns:a16="http://schemas.microsoft.com/office/drawing/2014/main" id="{2D07C2D6-AB1B-B84B-BC13-7D79E8BCFCF8}"/>
              </a:ext>
            </a:extLst>
          </p:cNvPr>
          <p:cNvPicPr>
            <a:picLocks noChangeAspect="1"/>
          </p:cNvPicPr>
          <p:nvPr/>
        </p:nvPicPr>
        <p:blipFill>
          <a:blip r:embed="rId2"/>
          <a:stretch>
            <a:fillRect/>
          </a:stretch>
        </p:blipFill>
        <p:spPr>
          <a:xfrm>
            <a:off x="-52265" y="-122410"/>
            <a:ext cx="12499929" cy="7031210"/>
          </a:xfrm>
          <a:prstGeom prst="rect">
            <a:avLst/>
          </a:prstGeom>
        </p:spPr>
      </p:pic>
      <p:sp>
        <p:nvSpPr>
          <p:cNvPr id="7" name="Text Placeholder 6">
            <a:extLst>
              <a:ext uri="{FF2B5EF4-FFF2-40B4-BE49-F238E27FC236}">
                <a16:creationId xmlns:a16="http://schemas.microsoft.com/office/drawing/2014/main" id="{810A3391-0472-724C-8E32-AA7421F01EEF}"/>
              </a:ext>
            </a:extLst>
          </p:cNvPr>
          <p:cNvSpPr>
            <a:spLocks noGrp="1"/>
          </p:cNvSpPr>
          <p:nvPr>
            <p:ph type="body" sz="quarter" idx="13" hasCustomPrompt="1"/>
          </p:nvPr>
        </p:nvSpPr>
        <p:spPr>
          <a:xfrm>
            <a:off x="891916" y="3903218"/>
            <a:ext cx="3890150" cy="896938"/>
          </a:xfrm>
          <a:prstGeom prst="rect">
            <a:avLst/>
          </a:prstGeom>
        </p:spPr>
        <p:txBody>
          <a:bodyPr lIns="0" tIns="0" rIns="0" bIns="0"/>
          <a:lstStyle>
            <a:lvl1pPr marL="0" indent="0">
              <a:buNone/>
              <a:defRPr>
                <a:solidFill>
                  <a:schemeClr val="tx1"/>
                </a:solidFill>
              </a:defRPr>
            </a:lvl1pPr>
            <a:lvl2pPr marL="357188" indent="0">
              <a:buNone/>
              <a:defRPr/>
            </a:lvl2pPr>
            <a:lvl3pPr marL="714375" indent="0">
              <a:buNone/>
              <a:defRPr/>
            </a:lvl3pPr>
            <a:lvl4pPr marL="1081087" indent="0">
              <a:buNone/>
              <a:defRPr/>
            </a:lvl4pPr>
            <a:lvl5pPr marL="1438275" indent="0">
              <a:buNone/>
              <a:defRPr/>
            </a:lvl5pPr>
          </a:lstStyle>
          <a:p>
            <a:pPr lvl="0"/>
            <a:r>
              <a:rPr lang="en-GB"/>
              <a:t>Section subhead</a:t>
            </a:r>
          </a:p>
        </p:txBody>
      </p:sp>
      <p:sp>
        <p:nvSpPr>
          <p:cNvPr id="8" name="Text Placeholder 7">
            <a:extLst>
              <a:ext uri="{FF2B5EF4-FFF2-40B4-BE49-F238E27FC236}">
                <a16:creationId xmlns:a16="http://schemas.microsoft.com/office/drawing/2014/main" id="{1686C9C2-DC55-7944-8ED5-BCEF416D53FB}"/>
              </a:ext>
            </a:extLst>
          </p:cNvPr>
          <p:cNvSpPr>
            <a:spLocks noGrp="1"/>
          </p:cNvSpPr>
          <p:nvPr>
            <p:ph type="body" sz="quarter" idx="14" hasCustomPrompt="1"/>
          </p:nvPr>
        </p:nvSpPr>
        <p:spPr>
          <a:xfrm>
            <a:off x="891916" y="1917290"/>
            <a:ext cx="5685561" cy="1566322"/>
          </a:xfrm>
          <a:prstGeom prst="rect">
            <a:avLst/>
          </a:prstGeom>
        </p:spPr>
        <p:txBody>
          <a:bodyPr lIns="0" tIns="0" rIns="0" bIns="0">
            <a:noAutofit/>
          </a:bodyPr>
          <a:lstStyle>
            <a:lvl1pPr marL="0" indent="0">
              <a:buNone/>
              <a:defRPr sz="6000" b="1">
                <a:solidFill>
                  <a:schemeClr val="tx1"/>
                </a:solidFill>
              </a:defRPr>
            </a:lvl1pPr>
            <a:lvl2pPr marL="357188" indent="0">
              <a:buNone/>
              <a:defRPr>
                <a:solidFill>
                  <a:schemeClr val="tx1"/>
                </a:solidFill>
              </a:defRPr>
            </a:lvl2pPr>
            <a:lvl3pPr marL="714375" indent="0">
              <a:buNone/>
              <a:defRPr>
                <a:solidFill>
                  <a:schemeClr val="tx1"/>
                </a:solidFill>
              </a:defRPr>
            </a:lvl3pPr>
            <a:lvl4pPr marL="1081087" indent="0">
              <a:buNone/>
              <a:defRPr>
                <a:solidFill>
                  <a:schemeClr val="tx1"/>
                </a:solidFill>
              </a:defRPr>
            </a:lvl4pPr>
            <a:lvl5pPr marL="1438275" indent="0">
              <a:buNone/>
              <a:defRPr>
                <a:solidFill>
                  <a:schemeClr val="tx1"/>
                </a:solidFill>
              </a:defRPr>
            </a:lvl5pPr>
          </a:lstStyle>
          <a:p>
            <a:pPr lvl="0"/>
            <a:r>
              <a:rPr lang="en-GB"/>
              <a:t>Breaker heading</a:t>
            </a:r>
          </a:p>
        </p:txBody>
      </p:sp>
      <p:sp>
        <p:nvSpPr>
          <p:cNvPr id="10" name="Rectangle 9">
            <a:extLst>
              <a:ext uri="{FF2B5EF4-FFF2-40B4-BE49-F238E27FC236}">
                <a16:creationId xmlns:a16="http://schemas.microsoft.com/office/drawing/2014/main" id="{8262997B-3AAD-0D48-95DC-60BECBF9FEF6}"/>
              </a:ext>
            </a:extLst>
          </p:cNvPr>
          <p:cNvSpPr/>
          <p:nvPr/>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tx1"/>
                </a:solidFill>
              </a:rPr>
              <a:t>‹#›</a:t>
            </a:fld>
            <a:endParaRPr lang="en-GB" sz="1200">
              <a:solidFill>
                <a:schemeClr val="tx1"/>
              </a:solidFill>
            </a:endParaRPr>
          </a:p>
        </p:txBody>
      </p:sp>
    </p:spTree>
    <p:extLst>
      <p:ext uri="{BB962C8B-B14F-4D97-AF65-F5344CB8AC3E}">
        <p14:creationId xmlns:p14="http://schemas.microsoft.com/office/powerpoint/2010/main" val="41888550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cSld name="Front title slide">
    <p:spTree>
      <p:nvGrpSpPr>
        <p:cNvPr id="1" name=""/>
        <p:cNvGrpSpPr/>
        <p:nvPr/>
      </p:nvGrpSpPr>
      <p:grpSpPr>
        <a:xfrm>
          <a:off x="0" y="0"/>
          <a:ext cx="0" cy="0"/>
          <a:chOff x="0" y="0"/>
          <a:chExt cx="0" cy="0"/>
        </a:xfrm>
      </p:grpSpPr>
      <p:sp>
        <p:nvSpPr>
          <p:cNvPr id="34" name="Rectangle 33">
            <a:extLst>
              <a:ext uri="{FF2B5EF4-FFF2-40B4-BE49-F238E27FC236}">
                <a16:creationId xmlns:a16="http://schemas.microsoft.com/office/drawing/2014/main" id="{C74A26B3-AA54-E4E3-F815-2DD0B5B502BC}"/>
              </a:ext>
            </a:extLst>
          </p:cNvPr>
          <p:cNvSpPr/>
          <p:nvPr/>
        </p:nvSpPr>
        <p:spPr>
          <a:xfrm>
            <a:off x="-14636" y="-34893"/>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1" name="Picture 30" descr="A picture containing icon&#10;&#10;Description automatically generated">
            <a:extLst>
              <a:ext uri="{FF2B5EF4-FFF2-40B4-BE49-F238E27FC236}">
                <a16:creationId xmlns:a16="http://schemas.microsoft.com/office/drawing/2014/main" id="{598E9D71-498A-0294-DB92-FA8A45963CAF}"/>
              </a:ext>
            </a:extLst>
          </p:cNvPr>
          <p:cNvPicPr>
            <a:picLocks noChangeAspect="1"/>
          </p:cNvPicPr>
          <p:nvPr/>
        </p:nvPicPr>
        <p:blipFill>
          <a:blip r:embed="rId2"/>
          <a:stretch>
            <a:fillRect/>
          </a:stretch>
        </p:blipFill>
        <p:spPr>
          <a:xfrm>
            <a:off x="2330720" y="-508517"/>
            <a:ext cx="11319578" cy="8005665"/>
          </a:xfrm>
          <a:prstGeom prst="rect">
            <a:avLst/>
          </a:prstGeom>
        </p:spPr>
      </p:pic>
      <p:sp>
        <p:nvSpPr>
          <p:cNvPr id="2" name="Title 1">
            <a:extLst>
              <a:ext uri="{FF2B5EF4-FFF2-40B4-BE49-F238E27FC236}">
                <a16:creationId xmlns:a16="http://schemas.microsoft.com/office/drawing/2014/main" id="{7CD054BE-B63C-B248-A010-D04767679CD8}"/>
              </a:ext>
            </a:extLst>
          </p:cNvPr>
          <p:cNvSpPr>
            <a:spLocks noGrp="1"/>
          </p:cNvSpPr>
          <p:nvPr>
            <p:ph type="ctrTitle" hasCustomPrompt="1"/>
          </p:nvPr>
        </p:nvSpPr>
        <p:spPr>
          <a:xfrm>
            <a:off x="432000" y="1002268"/>
            <a:ext cx="4643853" cy="2507695"/>
          </a:xfrm>
          <a:prstGeom prst="rect">
            <a:avLst/>
          </a:prstGeom>
        </p:spPr>
        <p:txBody>
          <a:bodyPr lIns="0" tIns="0" rIns="0" bIns="0" anchor="b">
            <a:noAutofit/>
          </a:bodyPr>
          <a:lstStyle>
            <a:lvl1pPr algn="l">
              <a:defRPr sz="5400" b="1" spc="-30" baseline="0">
                <a:solidFill>
                  <a:schemeClr val="tx1"/>
                </a:solidFill>
              </a:defRPr>
            </a:lvl1pPr>
          </a:lstStyle>
          <a:p>
            <a:r>
              <a:rPr lang="en-GB"/>
              <a:t>Presentation title</a:t>
            </a:r>
          </a:p>
        </p:txBody>
      </p:sp>
      <p:sp>
        <p:nvSpPr>
          <p:cNvPr id="3" name="Subtitle 2">
            <a:extLst>
              <a:ext uri="{FF2B5EF4-FFF2-40B4-BE49-F238E27FC236}">
                <a16:creationId xmlns:a16="http://schemas.microsoft.com/office/drawing/2014/main" id="{AEB3AB80-4EA2-FC4A-9654-92EF4DFF45D6}"/>
              </a:ext>
            </a:extLst>
          </p:cNvPr>
          <p:cNvSpPr>
            <a:spLocks noGrp="1"/>
          </p:cNvSpPr>
          <p:nvPr>
            <p:ph type="subTitle" idx="1"/>
          </p:nvPr>
        </p:nvSpPr>
        <p:spPr>
          <a:xfrm>
            <a:off x="432000" y="3600000"/>
            <a:ext cx="7973051" cy="1024967"/>
          </a:xfrm>
          <a:prstGeom prst="rect">
            <a:avLst/>
          </a:prstGeom>
        </p:spPr>
        <p:txBody>
          <a:bodyPr lIns="0" tIns="0" rIns="0" bIns="0">
            <a:normAutofit/>
          </a:bodyPr>
          <a:lstStyle>
            <a:lvl1pPr marL="0" indent="0" algn="l">
              <a:buNone/>
              <a:defRPr sz="2800">
                <a:solidFill>
                  <a:schemeClr val="accent6"/>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6" name="Slide Number Placeholder 5">
            <a:extLst>
              <a:ext uri="{FF2B5EF4-FFF2-40B4-BE49-F238E27FC236}">
                <a16:creationId xmlns:a16="http://schemas.microsoft.com/office/drawing/2014/main" id="{DA80857E-40D1-074A-8CBC-E3E38E695791}"/>
              </a:ext>
            </a:extLst>
          </p:cNvPr>
          <p:cNvSpPr>
            <a:spLocks noGrp="1"/>
          </p:cNvSpPr>
          <p:nvPr>
            <p:ph type="sldNum" sz="quarter" idx="12"/>
          </p:nvPr>
        </p:nvSpPr>
        <p:spPr>
          <a:xfrm>
            <a:off x="8610600" y="6356350"/>
            <a:ext cx="3002280" cy="365125"/>
          </a:xfrm>
          <a:prstGeom prst="rect">
            <a:avLst/>
          </a:prstGeom>
        </p:spPr>
        <p:txBody>
          <a:bodyPr/>
          <a:lstStyle/>
          <a:p>
            <a:fld id="{E34C8BF5-13A5-42F4-9CE9-90F28B6F1B70}" type="slidenum">
              <a:rPr lang="en-GB" smtClean="0"/>
              <a:t>‹#›</a:t>
            </a:fld>
            <a:endParaRPr lang="en-GB"/>
          </a:p>
        </p:txBody>
      </p:sp>
      <p:sp>
        <p:nvSpPr>
          <p:cNvPr id="12" name="TextBox 11">
            <a:extLst>
              <a:ext uri="{FF2B5EF4-FFF2-40B4-BE49-F238E27FC236}">
                <a16:creationId xmlns:a16="http://schemas.microsoft.com/office/drawing/2014/main" id="{391DEB39-6B31-D948-AF21-75D8DF423B1B}"/>
              </a:ext>
            </a:extLst>
          </p:cNvPr>
          <p:cNvSpPr txBox="1"/>
          <p:nvPr/>
        </p:nvSpPr>
        <p:spPr>
          <a:xfrm>
            <a:off x="3225114" y="601774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1" name="Text Placeholder 10">
            <a:extLst>
              <a:ext uri="{FF2B5EF4-FFF2-40B4-BE49-F238E27FC236}">
                <a16:creationId xmlns:a16="http://schemas.microsoft.com/office/drawing/2014/main" id="{78E63D1E-5669-124C-90CA-03B13A7D7AE0}"/>
              </a:ext>
            </a:extLst>
          </p:cNvPr>
          <p:cNvSpPr>
            <a:spLocks noGrp="1"/>
          </p:cNvSpPr>
          <p:nvPr>
            <p:ph type="body" sz="quarter" idx="13"/>
          </p:nvPr>
        </p:nvSpPr>
        <p:spPr>
          <a:xfrm>
            <a:off x="432000" y="5760000"/>
            <a:ext cx="6259513" cy="488950"/>
          </a:xfrm>
          <a:prstGeom prst="rect">
            <a:avLst/>
          </a:prstGeom>
        </p:spPr>
        <p:txBody>
          <a:bodyPr lIns="0" tIns="0" rIns="0" bIns="0">
            <a:normAutofit/>
          </a:bodyPr>
          <a:lstStyle>
            <a:lvl1pPr marL="0" indent="0">
              <a:lnSpc>
                <a:spcPct val="100000"/>
              </a:lnSpc>
              <a:spcBef>
                <a:spcPts val="0"/>
              </a:spcBef>
              <a:buNone/>
              <a:defRPr sz="2400">
                <a:solidFill>
                  <a:schemeClr val="accent6"/>
                </a:solidFill>
              </a:defRPr>
            </a:lvl1pPr>
            <a:lvl2pPr marL="357188" indent="0">
              <a:buNone/>
              <a:defRPr>
                <a:solidFill>
                  <a:schemeClr val="accent2"/>
                </a:solidFill>
              </a:defRPr>
            </a:lvl2pPr>
            <a:lvl3pPr marL="714375" indent="0">
              <a:buNone/>
              <a:defRPr>
                <a:solidFill>
                  <a:schemeClr val="accent2"/>
                </a:solidFill>
              </a:defRPr>
            </a:lvl3pPr>
            <a:lvl4pPr marL="1081087" indent="0">
              <a:buNone/>
              <a:defRPr>
                <a:solidFill>
                  <a:schemeClr val="accent2"/>
                </a:solidFill>
              </a:defRPr>
            </a:lvl4pPr>
            <a:lvl5pPr marL="1438275" indent="0">
              <a:buNone/>
              <a:defRPr>
                <a:solidFill>
                  <a:schemeClr val="accent2"/>
                </a:solidFill>
              </a:defRPr>
            </a:lvl5pPr>
          </a:lstStyle>
          <a:p>
            <a:pPr lvl="0"/>
            <a:r>
              <a:rPr lang="en-GB"/>
              <a:t>Click to edit Master text styles</a:t>
            </a:r>
          </a:p>
        </p:txBody>
      </p:sp>
      <p:sp>
        <p:nvSpPr>
          <p:cNvPr id="4" name="TextBox 3">
            <a:extLst>
              <a:ext uri="{FF2B5EF4-FFF2-40B4-BE49-F238E27FC236}">
                <a16:creationId xmlns:a16="http://schemas.microsoft.com/office/drawing/2014/main" id="{4DF2A1D7-0D87-D844-942F-FEAD20579184}"/>
              </a:ext>
            </a:extLst>
          </p:cNvPr>
          <p:cNvSpPr txBox="1"/>
          <p:nvPr/>
        </p:nvSpPr>
        <p:spPr>
          <a:xfrm>
            <a:off x="9233452" y="5486400"/>
            <a:ext cx="184731" cy="369332"/>
          </a:xfrm>
          <a:prstGeom prst="rect">
            <a:avLst/>
          </a:prstGeom>
          <a:noFill/>
        </p:spPr>
        <p:txBody>
          <a:bodyPr wrap="none" rtlCol="0">
            <a:spAutoFit/>
          </a:bodyPr>
          <a:lstStyle/>
          <a:p>
            <a:endParaRPr lang="en-US"/>
          </a:p>
        </p:txBody>
      </p:sp>
      <p:pic>
        <p:nvPicPr>
          <p:cNvPr id="9" name="Picture 8" descr="Logo&#10;&#10;Description automatically generated">
            <a:extLst>
              <a:ext uri="{FF2B5EF4-FFF2-40B4-BE49-F238E27FC236}">
                <a16:creationId xmlns:a16="http://schemas.microsoft.com/office/drawing/2014/main" id="{28D04FEF-6120-D9DF-6018-2393FD137B8B}"/>
              </a:ext>
            </a:extLst>
          </p:cNvPr>
          <p:cNvPicPr>
            <a:picLocks noChangeAspect="1"/>
          </p:cNvPicPr>
          <p:nvPr/>
        </p:nvPicPr>
        <p:blipFill>
          <a:blip r:embed="rId3"/>
          <a:stretch>
            <a:fillRect/>
          </a:stretch>
        </p:blipFill>
        <p:spPr>
          <a:xfrm>
            <a:off x="10551045" y="364425"/>
            <a:ext cx="1208955" cy="979789"/>
          </a:xfrm>
          <a:prstGeom prst="rect">
            <a:avLst/>
          </a:prstGeom>
        </p:spPr>
      </p:pic>
    </p:spTree>
    <p:extLst>
      <p:ext uri="{BB962C8B-B14F-4D97-AF65-F5344CB8AC3E}">
        <p14:creationId xmlns:p14="http://schemas.microsoft.com/office/powerpoint/2010/main" val="325351487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7_Breaker Heading1-Blue-DarkBlueA">
    <p:spTree>
      <p:nvGrpSpPr>
        <p:cNvPr id="1" name=""/>
        <p:cNvGrpSpPr/>
        <p:nvPr/>
      </p:nvGrpSpPr>
      <p:grpSpPr>
        <a:xfrm>
          <a:off x="0" y="0"/>
          <a:ext cx="0" cy="0"/>
          <a:chOff x="0" y="0"/>
          <a:chExt cx="0" cy="0"/>
        </a:xfrm>
      </p:grpSpPr>
      <p:pic>
        <p:nvPicPr>
          <p:cNvPr id="3" name="Picture 2" descr="Icon&#10;&#10;Description automatically generated">
            <a:extLst>
              <a:ext uri="{FF2B5EF4-FFF2-40B4-BE49-F238E27FC236}">
                <a16:creationId xmlns:a16="http://schemas.microsoft.com/office/drawing/2014/main" id="{268FFC32-6059-0DED-CEB1-02D4D3CCBC8A}"/>
              </a:ext>
            </a:extLst>
          </p:cNvPr>
          <p:cNvPicPr>
            <a:picLocks noChangeAspect="1"/>
          </p:cNvPicPr>
          <p:nvPr/>
        </p:nvPicPr>
        <p:blipFill>
          <a:blip r:embed="rId2"/>
          <a:stretch>
            <a:fillRect/>
          </a:stretch>
        </p:blipFill>
        <p:spPr>
          <a:xfrm>
            <a:off x="0" y="0"/>
            <a:ext cx="12192000" cy="6858000"/>
          </a:xfrm>
          <a:prstGeom prst="rect">
            <a:avLst/>
          </a:prstGeom>
        </p:spPr>
      </p:pic>
      <p:sp>
        <p:nvSpPr>
          <p:cNvPr id="7" name="Text Placeholder 6">
            <a:extLst>
              <a:ext uri="{FF2B5EF4-FFF2-40B4-BE49-F238E27FC236}">
                <a16:creationId xmlns:a16="http://schemas.microsoft.com/office/drawing/2014/main" id="{810A3391-0472-724C-8E32-AA7421F01EEF}"/>
              </a:ext>
            </a:extLst>
          </p:cNvPr>
          <p:cNvSpPr>
            <a:spLocks noGrp="1"/>
          </p:cNvSpPr>
          <p:nvPr>
            <p:ph type="body" sz="quarter" idx="13" hasCustomPrompt="1"/>
          </p:nvPr>
        </p:nvSpPr>
        <p:spPr>
          <a:xfrm>
            <a:off x="854598" y="3903218"/>
            <a:ext cx="3890150" cy="896938"/>
          </a:xfrm>
          <a:prstGeom prst="rect">
            <a:avLst/>
          </a:prstGeom>
        </p:spPr>
        <p:txBody>
          <a:bodyPr lIns="0" tIns="0" rIns="0" bIns="0"/>
          <a:lstStyle>
            <a:lvl1pPr marL="0" indent="0">
              <a:buNone/>
              <a:defRPr>
                <a:solidFill>
                  <a:schemeClr val="tx1"/>
                </a:solidFill>
              </a:defRPr>
            </a:lvl1pPr>
            <a:lvl2pPr marL="357188" indent="0">
              <a:buNone/>
              <a:defRPr/>
            </a:lvl2pPr>
            <a:lvl3pPr marL="714375" indent="0">
              <a:buNone/>
              <a:defRPr/>
            </a:lvl3pPr>
            <a:lvl4pPr marL="1081087" indent="0">
              <a:buNone/>
              <a:defRPr/>
            </a:lvl4pPr>
            <a:lvl5pPr marL="1438275" indent="0">
              <a:buNone/>
              <a:defRPr/>
            </a:lvl5pPr>
          </a:lstStyle>
          <a:p>
            <a:pPr lvl="0"/>
            <a:r>
              <a:rPr lang="en-GB"/>
              <a:t>Section subhead</a:t>
            </a:r>
          </a:p>
        </p:txBody>
      </p:sp>
      <p:sp>
        <p:nvSpPr>
          <p:cNvPr id="8" name="Text Placeholder 7">
            <a:extLst>
              <a:ext uri="{FF2B5EF4-FFF2-40B4-BE49-F238E27FC236}">
                <a16:creationId xmlns:a16="http://schemas.microsoft.com/office/drawing/2014/main" id="{1686C9C2-DC55-7944-8ED5-BCEF416D53FB}"/>
              </a:ext>
            </a:extLst>
          </p:cNvPr>
          <p:cNvSpPr>
            <a:spLocks noGrp="1"/>
          </p:cNvSpPr>
          <p:nvPr>
            <p:ph type="body" sz="quarter" idx="14" hasCustomPrompt="1"/>
          </p:nvPr>
        </p:nvSpPr>
        <p:spPr>
          <a:xfrm>
            <a:off x="854598" y="1917290"/>
            <a:ext cx="5685561" cy="1566322"/>
          </a:xfrm>
          <a:prstGeom prst="rect">
            <a:avLst/>
          </a:prstGeom>
        </p:spPr>
        <p:txBody>
          <a:bodyPr lIns="0" tIns="0" rIns="0" bIns="0">
            <a:noAutofit/>
          </a:bodyPr>
          <a:lstStyle>
            <a:lvl1pPr marL="0" indent="0">
              <a:buNone/>
              <a:defRPr sz="6000" b="1">
                <a:solidFill>
                  <a:schemeClr val="tx1"/>
                </a:solidFill>
              </a:defRPr>
            </a:lvl1pPr>
            <a:lvl2pPr marL="357188" indent="0">
              <a:buNone/>
              <a:defRPr>
                <a:solidFill>
                  <a:schemeClr val="tx1"/>
                </a:solidFill>
              </a:defRPr>
            </a:lvl2pPr>
            <a:lvl3pPr marL="714375" indent="0">
              <a:buNone/>
              <a:defRPr>
                <a:solidFill>
                  <a:schemeClr val="tx1"/>
                </a:solidFill>
              </a:defRPr>
            </a:lvl3pPr>
            <a:lvl4pPr marL="1081087" indent="0">
              <a:buNone/>
              <a:defRPr>
                <a:solidFill>
                  <a:schemeClr val="tx1"/>
                </a:solidFill>
              </a:defRPr>
            </a:lvl4pPr>
            <a:lvl5pPr marL="1438275" indent="0">
              <a:buNone/>
              <a:defRPr>
                <a:solidFill>
                  <a:schemeClr val="tx1"/>
                </a:solidFill>
              </a:defRPr>
            </a:lvl5pPr>
          </a:lstStyle>
          <a:p>
            <a:pPr lvl="0"/>
            <a:r>
              <a:rPr lang="en-GB"/>
              <a:t>Breaker heading</a:t>
            </a:r>
          </a:p>
        </p:txBody>
      </p:sp>
      <p:sp>
        <p:nvSpPr>
          <p:cNvPr id="10" name="Rectangle 9">
            <a:extLst>
              <a:ext uri="{FF2B5EF4-FFF2-40B4-BE49-F238E27FC236}">
                <a16:creationId xmlns:a16="http://schemas.microsoft.com/office/drawing/2014/main" id="{8262997B-3AAD-0D48-95DC-60BECBF9FEF6}"/>
              </a:ext>
            </a:extLst>
          </p:cNvPr>
          <p:cNvSpPr/>
          <p:nvPr/>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tx1"/>
                </a:solidFill>
              </a:rPr>
              <a:t>‹#›</a:t>
            </a:fld>
            <a:endParaRPr lang="en-GB" sz="1200">
              <a:solidFill>
                <a:schemeClr val="tx1"/>
              </a:solidFill>
            </a:endParaRPr>
          </a:p>
        </p:txBody>
      </p:sp>
    </p:spTree>
    <p:extLst>
      <p:ext uri="{BB962C8B-B14F-4D97-AF65-F5344CB8AC3E}">
        <p14:creationId xmlns:p14="http://schemas.microsoft.com/office/powerpoint/2010/main" val="231079680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1_Headline slide with image A">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1EF456E7-F404-A541-B6E9-27C1B10EC600}"/>
              </a:ext>
            </a:extLst>
          </p:cNvPr>
          <p:cNvSpPr>
            <a:spLocks noGrp="1"/>
          </p:cNvSpPr>
          <p:nvPr>
            <p:ph type="pic" sz="quarter" idx="10" hasCustomPrompt="1"/>
          </p:nvPr>
        </p:nvSpPr>
        <p:spPr>
          <a:xfrm>
            <a:off x="6096000" y="0"/>
            <a:ext cx="6096000" cy="6858000"/>
          </a:xfrm>
          <a:prstGeom prst="rect">
            <a:avLst/>
          </a:prstGeom>
          <a:solidFill>
            <a:schemeClr val="tx2"/>
          </a:solidFill>
        </p:spPr>
        <p:txBody>
          <a:bodyPr tIns="2340000"/>
          <a:lstStyle>
            <a:lvl1pPr algn="ctr">
              <a:buNone/>
              <a:defRPr/>
            </a:lvl1pPr>
          </a:lstStyle>
          <a:p>
            <a:r>
              <a:rPr lang="en-GB"/>
              <a:t>Click on icon to insert image (including Alt Text)</a:t>
            </a:r>
          </a:p>
        </p:txBody>
      </p:sp>
      <p:sp>
        <p:nvSpPr>
          <p:cNvPr id="11" name="Rectangle 10">
            <a:extLst>
              <a:ext uri="{FF2B5EF4-FFF2-40B4-BE49-F238E27FC236}">
                <a16:creationId xmlns:a16="http://schemas.microsoft.com/office/drawing/2014/main" id="{72C3761D-E146-5B7A-CD68-6CC98EA19A5F}"/>
              </a:ext>
            </a:extLst>
          </p:cNvPr>
          <p:cNvSpPr/>
          <p:nvPr/>
        </p:nvSpPr>
        <p:spPr>
          <a:xfrm>
            <a:off x="0" y="0"/>
            <a:ext cx="6096000"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a:extLst>
              <a:ext uri="{FF2B5EF4-FFF2-40B4-BE49-F238E27FC236}">
                <a16:creationId xmlns:a16="http://schemas.microsoft.com/office/drawing/2014/main" id="{990784B1-AA1E-DC4B-BEB4-EC05249AFE00}"/>
              </a:ext>
            </a:extLst>
          </p:cNvPr>
          <p:cNvSpPr txBox="1"/>
          <p:nvPr/>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tx1"/>
                </a:solidFill>
              </a:rPr>
              <a:pPr algn="r"/>
              <a:t>‹#›</a:t>
            </a:fld>
            <a:endParaRPr lang="en-GB" sz="1200">
              <a:solidFill>
                <a:schemeClr val="tx1"/>
              </a:solidFill>
            </a:endParaRPr>
          </a:p>
        </p:txBody>
      </p:sp>
      <p:sp>
        <p:nvSpPr>
          <p:cNvPr id="5" name="Text Placeholder 6">
            <a:extLst>
              <a:ext uri="{FF2B5EF4-FFF2-40B4-BE49-F238E27FC236}">
                <a16:creationId xmlns:a16="http://schemas.microsoft.com/office/drawing/2014/main" id="{50355A0D-4235-0CF1-A976-C33D8CCCBFCD}"/>
              </a:ext>
            </a:extLst>
          </p:cNvPr>
          <p:cNvSpPr>
            <a:spLocks noGrp="1"/>
          </p:cNvSpPr>
          <p:nvPr>
            <p:ph type="body" sz="quarter" idx="13" hasCustomPrompt="1"/>
          </p:nvPr>
        </p:nvSpPr>
        <p:spPr>
          <a:xfrm>
            <a:off x="891916" y="3903218"/>
            <a:ext cx="3890150" cy="896938"/>
          </a:xfrm>
          <a:prstGeom prst="rect">
            <a:avLst/>
          </a:prstGeom>
        </p:spPr>
        <p:txBody>
          <a:bodyPr lIns="0" tIns="0" rIns="0" bIns="0"/>
          <a:lstStyle>
            <a:lvl1pPr marL="0" indent="0">
              <a:buNone/>
              <a:defRPr>
                <a:solidFill>
                  <a:schemeClr val="tx1"/>
                </a:solidFill>
              </a:defRPr>
            </a:lvl1pPr>
            <a:lvl2pPr marL="357188" indent="0">
              <a:buNone/>
              <a:defRPr/>
            </a:lvl2pPr>
            <a:lvl3pPr marL="714375" indent="0">
              <a:buNone/>
              <a:defRPr/>
            </a:lvl3pPr>
            <a:lvl4pPr marL="1081087" indent="0">
              <a:buNone/>
              <a:defRPr/>
            </a:lvl4pPr>
            <a:lvl5pPr marL="1438275" indent="0">
              <a:buNone/>
              <a:defRPr/>
            </a:lvl5pPr>
          </a:lstStyle>
          <a:p>
            <a:pPr lvl="0"/>
            <a:r>
              <a:rPr lang="en-GB"/>
              <a:t>Section subhead</a:t>
            </a:r>
          </a:p>
        </p:txBody>
      </p:sp>
      <p:sp>
        <p:nvSpPr>
          <p:cNvPr id="6" name="Text Placeholder 7">
            <a:extLst>
              <a:ext uri="{FF2B5EF4-FFF2-40B4-BE49-F238E27FC236}">
                <a16:creationId xmlns:a16="http://schemas.microsoft.com/office/drawing/2014/main" id="{5B6F326D-0ECB-4952-2659-CD1729198654}"/>
              </a:ext>
            </a:extLst>
          </p:cNvPr>
          <p:cNvSpPr>
            <a:spLocks noGrp="1"/>
          </p:cNvSpPr>
          <p:nvPr>
            <p:ph type="body" sz="quarter" idx="14" hasCustomPrompt="1"/>
          </p:nvPr>
        </p:nvSpPr>
        <p:spPr>
          <a:xfrm>
            <a:off x="891916" y="1917290"/>
            <a:ext cx="5685561" cy="1566322"/>
          </a:xfrm>
          <a:prstGeom prst="rect">
            <a:avLst/>
          </a:prstGeom>
        </p:spPr>
        <p:txBody>
          <a:bodyPr lIns="0" tIns="0" rIns="0" bIns="0">
            <a:noAutofit/>
          </a:bodyPr>
          <a:lstStyle>
            <a:lvl1pPr marL="0" indent="0">
              <a:buNone/>
              <a:defRPr sz="6000" b="1">
                <a:solidFill>
                  <a:schemeClr val="tx1"/>
                </a:solidFill>
              </a:defRPr>
            </a:lvl1pPr>
            <a:lvl2pPr marL="357188" indent="0">
              <a:buNone/>
              <a:defRPr>
                <a:solidFill>
                  <a:schemeClr val="tx1"/>
                </a:solidFill>
              </a:defRPr>
            </a:lvl2pPr>
            <a:lvl3pPr marL="714375" indent="0">
              <a:buNone/>
              <a:defRPr>
                <a:solidFill>
                  <a:schemeClr val="tx1"/>
                </a:solidFill>
              </a:defRPr>
            </a:lvl3pPr>
            <a:lvl4pPr marL="1081087" indent="0">
              <a:buNone/>
              <a:defRPr>
                <a:solidFill>
                  <a:schemeClr val="tx1"/>
                </a:solidFill>
              </a:defRPr>
            </a:lvl4pPr>
            <a:lvl5pPr marL="1438275" indent="0">
              <a:buNone/>
              <a:defRPr>
                <a:solidFill>
                  <a:schemeClr val="tx1"/>
                </a:solidFill>
              </a:defRPr>
            </a:lvl5pPr>
          </a:lstStyle>
          <a:p>
            <a:pPr lvl="0"/>
            <a:r>
              <a:rPr lang="en-GB"/>
              <a:t>Breaker heading</a:t>
            </a:r>
          </a:p>
        </p:txBody>
      </p:sp>
    </p:spTree>
    <p:extLst>
      <p:ext uri="{BB962C8B-B14F-4D97-AF65-F5344CB8AC3E}">
        <p14:creationId xmlns:p14="http://schemas.microsoft.com/office/powerpoint/2010/main" val="159506498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End Slide ACCESSIBLE">
    <p:spTree>
      <p:nvGrpSpPr>
        <p:cNvPr id="1" name=""/>
        <p:cNvGrpSpPr/>
        <p:nvPr/>
      </p:nvGrpSpPr>
      <p:grpSpPr>
        <a:xfrm>
          <a:off x="0" y="0"/>
          <a:ext cx="0" cy="0"/>
          <a:chOff x="0" y="0"/>
          <a:chExt cx="0" cy="0"/>
        </a:xfrm>
      </p:grpSpPr>
      <p:cxnSp>
        <p:nvCxnSpPr>
          <p:cNvPr id="9" name="Straight Connector 8">
            <a:extLst>
              <a:ext uri="{FF2B5EF4-FFF2-40B4-BE49-F238E27FC236}">
                <a16:creationId xmlns:a16="http://schemas.microsoft.com/office/drawing/2014/main" id="{F9D383FB-0467-4241-BEF0-D636E886723B}"/>
              </a:ext>
            </a:extLst>
          </p:cNvPr>
          <p:cNvCxnSpPr/>
          <p:nvPr/>
        </p:nvCxnSpPr>
        <p:spPr>
          <a:xfrm>
            <a:off x="5715926" y="2605852"/>
            <a:ext cx="86510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93DACDB8-C05A-C540-BF85-5FDDA3660A2E}"/>
              </a:ext>
            </a:extLst>
          </p:cNvPr>
          <p:cNvSpPr/>
          <p:nvPr/>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2"/>
                </a:solidFill>
              </a:rPr>
              <a:t>‹#›</a:t>
            </a:fld>
            <a:endParaRPr lang="en-GB" sz="1200">
              <a:solidFill>
                <a:schemeClr val="accent2"/>
              </a:solidFill>
            </a:endParaRPr>
          </a:p>
        </p:txBody>
      </p:sp>
      <p:sp>
        <p:nvSpPr>
          <p:cNvPr id="2" name="TextBox 1">
            <a:extLst>
              <a:ext uri="{FF2B5EF4-FFF2-40B4-BE49-F238E27FC236}">
                <a16:creationId xmlns:a16="http://schemas.microsoft.com/office/drawing/2014/main" id="{0390E57B-AF19-8642-9E47-AF887F52887B}"/>
              </a:ext>
            </a:extLst>
          </p:cNvPr>
          <p:cNvSpPr txBox="1"/>
          <p:nvPr/>
        </p:nvSpPr>
        <p:spPr>
          <a:xfrm>
            <a:off x="5610770" y="2808746"/>
            <a:ext cx="4343734" cy="2608032"/>
          </a:xfrm>
          <a:prstGeom prst="rect">
            <a:avLst/>
          </a:prstGeom>
          <a:noFill/>
        </p:spPr>
        <p:txBody>
          <a:bodyPr wrap="square" lIns="0" tIns="0" rIns="0" bIns="0" rtlCol="0">
            <a:noAutofit/>
          </a:bodyPr>
          <a:lstStyle/>
          <a:p>
            <a:pPr marL="0" marR="0" lvl="0" indent="0" algn="l" defTabSz="914400" rtl="0" eaLnBrk="1" fontAlgn="auto" latinLnBrk="0" hangingPunct="1">
              <a:lnSpc>
                <a:spcPct val="100000"/>
              </a:lnSpc>
              <a:spcBef>
                <a:spcPts val="0"/>
              </a:spcBef>
              <a:spcAft>
                <a:spcPts val="2400"/>
              </a:spcAft>
              <a:buClr>
                <a:srgbClr val="005EB8"/>
              </a:buClr>
              <a:buSzTx/>
              <a:buFont typeface="Arial" panose="020B0604020202020204" pitchFamily="34" charset="0"/>
              <a:buNone/>
              <a:tabLst/>
              <a:defRPr/>
            </a:pPr>
            <a:r>
              <a:rPr kumimoji="0" lang="en-GB" sz="3600" b="1" i="0" u="none" strike="noStrike" kern="1200" cap="none" spc="20" normalizeH="0" baseline="0" noProof="0">
                <a:ln>
                  <a:noFill/>
                </a:ln>
                <a:solidFill>
                  <a:schemeClr val="tx1"/>
                </a:solidFill>
                <a:effectLst/>
                <a:uLnTx/>
                <a:uFillTx/>
                <a:latin typeface="+mn-lt"/>
                <a:ea typeface="+mn-ea"/>
                <a:cs typeface="+mn-cs"/>
              </a:rPr>
              <a:t> Thank You</a:t>
            </a:r>
          </a:p>
          <a:p>
            <a:pPr marL="0" marR="0" lvl="0" indent="0" algn="l" defTabSz="914400" rtl="0" eaLnBrk="1" fontAlgn="auto" latinLnBrk="0" hangingPunct="1">
              <a:lnSpc>
                <a:spcPct val="100000"/>
              </a:lnSpc>
              <a:spcBef>
                <a:spcPts val="0"/>
              </a:spcBef>
              <a:spcAft>
                <a:spcPts val="1800"/>
              </a:spcAft>
              <a:buClr>
                <a:srgbClr val="005EB8"/>
              </a:buClr>
              <a:buSzTx/>
              <a:buFont typeface="Arial" panose="020B0604020202020204" pitchFamily="34" charset="0"/>
              <a:buNone/>
              <a:tabLst/>
              <a:defRPr/>
            </a:pPr>
            <a:r>
              <a:rPr kumimoji="0" lang="en-GB" sz="2400" b="1" i="0" u="none" strike="noStrike" kern="1200" cap="none" spc="20" normalizeH="0" baseline="0" noProof="0">
                <a:ln>
                  <a:noFill/>
                </a:ln>
                <a:solidFill>
                  <a:schemeClr val="tx1"/>
                </a:solidFill>
                <a:effectLst/>
                <a:uLnTx/>
                <a:uFillTx/>
                <a:latin typeface="+mn-lt"/>
                <a:ea typeface="+mn-ea"/>
                <a:cs typeface="+mn-cs"/>
              </a:rPr>
              <a:t>        	@nhsengland</a:t>
            </a:r>
          </a:p>
          <a:p>
            <a:pPr marL="0" marR="0" lvl="0" indent="0" algn="l" defTabSz="914400" rtl="0" eaLnBrk="1" fontAlgn="auto" latinLnBrk="0" hangingPunct="1">
              <a:lnSpc>
                <a:spcPct val="100000"/>
              </a:lnSpc>
              <a:spcBef>
                <a:spcPts val="0"/>
              </a:spcBef>
              <a:spcAft>
                <a:spcPts val="1800"/>
              </a:spcAft>
              <a:buClr>
                <a:srgbClr val="005EB8"/>
              </a:buClr>
              <a:buSzTx/>
              <a:buFont typeface="Arial" panose="020B0604020202020204" pitchFamily="34" charset="0"/>
              <a:buNone/>
              <a:tabLst/>
              <a:defRPr/>
            </a:pPr>
            <a:r>
              <a:rPr kumimoji="0" lang="en-GB" sz="2400" b="1" i="0" u="none" strike="noStrike" kern="1200" cap="none" spc="20" normalizeH="0" baseline="0" noProof="0">
                <a:ln>
                  <a:noFill/>
                </a:ln>
                <a:solidFill>
                  <a:schemeClr val="tx1"/>
                </a:solidFill>
                <a:effectLst/>
                <a:uLnTx/>
                <a:uFillTx/>
                <a:latin typeface="+mn-lt"/>
                <a:ea typeface="+mn-ea"/>
                <a:cs typeface="+mn-cs"/>
              </a:rPr>
              <a:t>        	company/</a:t>
            </a:r>
            <a:r>
              <a:rPr kumimoji="0" lang="en-GB" sz="2400" b="1" i="0" u="none" strike="noStrike" kern="1200" cap="none" spc="20" normalizeH="0" baseline="0" noProof="0" err="1">
                <a:ln>
                  <a:noFill/>
                </a:ln>
                <a:solidFill>
                  <a:schemeClr val="tx1"/>
                </a:solidFill>
                <a:effectLst/>
                <a:uLnTx/>
                <a:uFillTx/>
                <a:latin typeface="+mn-lt"/>
                <a:ea typeface="+mn-ea"/>
                <a:cs typeface="+mn-cs"/>
              </a:rPr>
              <a:t>nhsengland</a:t>
            </a:r>
            <a:endParaRPr kumimoji="0" lang="en-GB" sz="2400" b="1" i="0" u="none" strike="noStrike" kern="1200" cap="none" spc="20" normalizeH="0" baseline="0" noProof="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1800"/>
              </a:spcAft>
              <a:buClr>
                <a:srgbClr val="005EB8"/>
              </a:buClr>
              <a:buSzTx/>
              <a:buFont typeface="Arial" panose="020B0604020202020204" pitchFamily="34" charset="0"/>
              <a:buNone/>
              <a:tabLst/>
              <a:defRPr/>
            </a:pPr>
            <a:r>
              <a:rPr kumimoji="0" lang="en-GB" sz="2400" b="1" i="0" u="none" strike="noStrike" kern="1200" cap="none" spc="20" normalizeH="0" baseline="0" noProof="0">
                <a:ln>
                  <a:noFill/>
                </a:ln>
                <a:solidFill>
                  <a:schemeClr val="tx1"/>
                </a:solidFill>
                <a:effectLst/>
                <a:uLnTx/>
                <a:uFillTx/>
                <a:latin typeface="+mn-lt"/>
                <a:ea typeface="+mn-ea"/>
                <a:cs typeface="+mn-cs"/>
              </a:rPr>
              <a:t>	england.nhs.uk</a:t>
            </a:r>
            <a:endParaRPr lang="en-GB" sz="2400" b="1">
              <a:solidFill>
                <a:schemeClr val="tx1"/>
              </a:solidFill>
            </a:endParaRPr>
          </a:p>
        </p:txBody>
      </p:sp>
      <p:pic>
        <p:nvPicPr>
          <p:cNvPr id="5" name="Picture 4">
            <a:extLst>
              <a:ext uri="{FF2B5EF4-FFF2-40B4-BE49-F238E27FC236}">
                <a16:creationId xmlns:a16="http://schemas.microsoft.com/office/drawing/2014/main" id="{6C1B65D7-2EE6-F44F-85AA-7C93787926CD}"/>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5872040" y="3665234"/>
            <a:ext cx="390144" cy="390144"/>
          </a:xfrm>
          <a:prstGeom prst="rect">
            <a:avLst/>
          </a:prstGeom>
        </p:spPr>
      </p:pic>
      <p:pic>
        <p:nvPicPr>
          <p:cNvPr id="8" name="Picture 7">
            <a:extLst>
              <a:ext uri="{FF2B5EF4-FFF2-40B4-BE49-F238E27FC236}">
                <a16:creationId xmlns:a16="http://schemas.microsoft.com/office/drawing/2014/main" id="{F2843EE8-F6F8-9D40-92C1-94FB4DCF14BB}"/>
              </a:ext>
            </a:extLst>
          </p:cNvPr>
          <p:cNvPicPr>
            <a:picLocks noChangeAspect="1"/>
          </p:cNvPicPr>
          <p:nvPr/>
        </p:nvPicPr>
        <p:blipFill>
          <a:blip r:embed="rId4">
            <a:extLst>
              <a:ext uri="{96DAC541-7B7A-43D3-8B79-37D633B846F1}">
                <asvg:svgBlip xmlns:asvg="http://schemas.microsoft.com/office/drawing/2016/SVG/main" r:embed="rId5"/>
              </a:ext>
            </a:extLst>
          </a:blip>
          <a:srcRect/>
          <a:stretch/>
        </p:blipFill>
        <p:spPr>
          <a:xfrm>
            <a:off x="5885396" y="4266369"/>
            <a:ext cx="390144" cy="390144"/>
          </a:xfrm>
          <a:prstGeom prst="rect">
            <a:avLst/>
          </a:prstGeom>
        </p:spPr>
      </p:pic>
      <p:pic>
        <p:nvPicPr>
          <p:cNvPr id="72" name="Picture 96">
            <a:extLst>
              <a:ext uri="{FF2B5EF4-FFF2-40B4-BE49-F238E27FC236}">
                <a16:creationId xmlns:a16="http://schemas.microsoft.com/office/drawing/2014/main" id="{664BA24D-FA8C-EE4D-A2DC-491BF11D6FA6}"/>
              </a:ext>
            </a:extLst>
          </p:cNvPr>
          <p:cNvPicPr>
            <a:picLocks noChangeAspect="1"/>
          </p:cNvPicPr>
          <p:nvPr/>
        </p:nvPicPr>
        <p:blipFill>
          <a:blip r:embed="rId6">
            <a:extLst>
              <a:ext uri="{96DAC541-7B7A-43D3-8B79-37D633B846F1}">
                <asvg:svgBlip xmlns:asvg="http://schemas.microsoft.com/office/drawing/2016/SVG/main" r:embed="rId7"/>
              </a:ext>
            </a:extLst>
          </a:blip>
          <a:srcRect/>
          <a:stretch/>
        </p:blipFill>
        <p:spPr>
          <a:xfrm>
            <a:off x="5767074" y="4806522"/>
            <a:ext cx="600075" cy="600075"/>
          </a:xfrm>
          <a:prstGeom prst="rect">
            <a:avLst/>
          </a:prstGeom>
        </p:spPr>
      </p:pic>
      <p:pic>
        <p:nvPicPr>
          <p:cNvPr id="3" name="Picture 2" descr="Logo&#10;&#10;Description automatically generated">
            <a:extLst>
              <a:ext uri="{FF2B5EF4-FFF2-40B4-BE49-F238E27FC236}">
                <a16:creationId xmlns:a16="http://schemas.microsoft.com/office/drawing/2014/main" id="{077C56A3-4FFE-73CF-6F7F-1F451E5B3F1E}"/>
              </a:ext>
            </a:extLst>
          </p:cNvPr>
          <p:cNvPicPr>
            <a:picLocks noChangeAspect="1"/>
          </p:cNvPicPr>
          <p:nvPr/>
        </p:nvPicPr>
        <p:blipFill>
          <a:blip r:embed="rId8"/>
          <a:stretch>
            <a:fillRect/>
          </a:stretch>
        </p:blipFill>
        <p:spPr>
          <a:xfrm>
            <a:off x="10551045" y="364425"/>
            <a:ext cx="1208955" cy="979789"/>
          </a:xfrm>
          <a:prstGeom prst="rect">
            <a:avLst/>
          </a:prstGeom>
        </p:spPr>
      </p:pic>
      <p:pic>
        <p:nvPicPr>
          <p:cNvPr id="6" name="Picture 5" descr="Icon&#10;&#10;Description automatically generated">
            <a:extLst>
              <a:ext uri="{FF2B5EF4-FFF2-40B4-BE49-F238E27FC236}">
                <a16:creationId xmlns:a16="http://schemas.microsoft.com/office/drawing/2014/main" id="{76D92FD5-08EA-6BC8-29BC-BCF5EEFE18AA}"/>
              </a:ext>
            </a:extLst>
          </p:cNvPr>
          <p:cNvPicPr>
            <a:picLocks noChangeAspect="1"/>
          </p:cNvPicPr>
          <p:nvPr/>
        </p:nvPicPr>
        <p:blipFill>
          <a:blip r:embed="rId9"/>
          <a:stretch>
            <a:fillRect/>
          </a:stretch>
        </p:blipFill>
        <p:spPr>
          <a:xfrm rot="5400000">
            <a:off x="-2509143" y="-71523"/>
            <a:ext cx="10768951" cy="7616239"/>
          </a:xfrm>
          <a:prstGeom prst="rect">
            <a:avLst/>
          </a:prstGeom>
        </p:spPr>
      </p:pic>
    </p:spTree>
    <p:extLst>
      <p:ext uri="{BB962C8B-B14F-4D97-AF65-F5344CB8AC3E}">
        <p14:creationId xmlns:p14="http://schemas.microsoft.com/office/powerpoint/2010/main" val="7714614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1_Data 1">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3763076-72CB-117E-F240-98C1D1050D3E}"/>
              </a:ext>
            </a:extLst>
          </p:cNvPr>
          <p:cNvSpPr/>
          <p:nvPr/>
        </p:nvSpPr>
        <p:spPr>
          <a:xfrm>
            <a:off x="0" y="0"/>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hasCustomPrompt="1"/>
          </p:nvPr>
        </p:nvSpPr>
        <p:spPr>
          <a:xfrm>
            <a:off x="432000" y="310075"/>
            <a:ext cx="11404154" cy="426721"/>
          </a:xfrm>
          <a:prstGeom prst="rect">
            <a:avLst/>
          </a:prstGeom>
        </p:spPr>
        <p:txBody>
          <a:bodyPr lIns="0" tIns="0" rIns="0" bIns="0" anchor="t">
            <a:normAutofit/>
          </a:bodyPr>
          <a:lstStyle>
            <a:lvl1pPr>
              <a:defRPr sz="2400" b="1">
                <a:solidFill>
                  <a:schemeClr val="tx1"/>
                </a:solidFill>
              </a:defRPr>
            </a:lvl1pPr>
          </a:lstStyle>
          <a:p>
            <a:r>
              <a:rPr lang="en-GB"/>
              <a:t>Heading</a:t>
            </a:r>
          </a:p>
        </p:txBody>
      </p:sp>
      <p:sp>
        <p:nvSpPr>
          <p:cNvPr id="9" name="TextBox 8">
            <a:extLst>
              <a:ext uri="{FF2B5EF4-FFF2-40B4-BE49-F238E27FC236}">
                <a16:creationId xmlns:a16="http://schemas.microsoft.com/office/drawing/2014/main" id="{990784B1-AA1E-DC4B-BEB4-EC05249AFE00}"/>
              </a:ext>
            </a:extLst>
          </p:cNvPr>
          <p:cNvSpPr txBox="1"/>
          <p:nvPr/>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FF8B4B32-B7B7-DB40-9D0C-2D4D8414C6EC}"/>
              </a:ext>
            </a:extLst>
          </p:cNvPr>
          <p:cNvSpPr/>
          <p:nvPr/>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t>‹#›</a:t>
            </a:fld>
            <a:endParaRPr lang="en-GB" sz="1200">
              <a:solidFill>
                <a:schemeClr val="accent6"/>
              </a:solidFill>
            </a:endParaRPr>
          </a:p>
        </p:txBody>
      </p:sp>
      <p:sp>
        <p:nvSpPr>
          <p:cNvPr id="4" name="TextBox 3">
            <a:extLst>
              <a:ext uri="{FF2B5EF4-FFF2-40B4-BE49-F238E27FC236}">
                <a16:creationId xmlns:a16="http://schemas.microsoft.com/office/drawing/2014/main" id="{97C3715D-C90E-7C4B-B312-C707773A39DD}"/>
              </a:ext>
            </a:extLst>
          </p:cNvPr>
          <p:cNvSpPr txBox="1"/>
          <p:nvPr/>
        </p:nvSpPr>
        <p:spPr>
          <a:xfrm>
            <a:off x="2232561" y="3170712"/>
            <a:ext cx="0" cy="0"/>
          </a:xfrm>
          <a:prstGeom prst="rect">
            <a:avLst/>
          </a:prstGeom>
          <a:noFill/>
        </p:spPr>
        <p:txBody>
          <a:bodyPr wrap="none" lIns="0" tIns="0" rIns="0" bIns="0" rtlCol="0">
            <a:noAutofit/>
          </a:bodyPr>
          <a:lstStyle/>
          <a:p>
            <a:endParaRPr lang="en-GB" sz="1200" b="1">
              <a:solidFill>
                <a:schemeClr val="accent1"/>
              </a:solidFill>
            </a:endParaRPr>
          </a:p>
        </p:txBody>
      </p:sp>
      <p:cxnSp>
        <p:nvCxnSpPr>
          <p:cNvPr id="12" name="Straight Connector 11">
            <a:extLst>
              <a:ext uri="{FF2B5EF4-FFF2-40B4-BE49-F238E27FC236}">
                <a16:creationId xmlns:a16="http://schemas.microsoft.com/office/drawing/2014/main" id="{137E920E-FCD4-834F-9787-A19C03BDF9AE}"/>
              </a:ext>
            </a:extLst>
          </p:cNvPr>
          <p:cNvCxnSpPr>
            <a:cxnSpLocks/>
          </p:cNvCxnSpPr>
          <p:nvPr/>
        </p:nvCxnSpPr>
        <p:spPr>
          <a:xfrm>
            <a:off x="432000" y="6336000"/>
            <a:ext cx="1137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5" name="Picture 4">
            <a:extLst>
              <a:ext uri="{FF2B5EF4-FFF2-40B4-BE49-F238E27FC236}">
                <a16:creationId xmlns:a16="http://schemas.microsoft.com/office/drawing/2014/main" id="{E055424E-84DC-71BA-CBB2-BE0007D93CE1}"/>
              </a:ext>
            </a:extLst>
          </p:cNvPr>
          <p:cNvPicPr>
            <a:picLocks noChangeAspect="1"/>
          </p:cNvPicPr>
          <p:nvPr/>
        </p:nvPicPr>
        <p:blipFill>
          <a:blip r:embed="rId2"/>
          <a:stretch>
            <a:fillRect/>
          </a:stretch>
        </p:blipFill>
        <p:spPr>
          <a:xfrm rot="10800000">
            <a:off x="9220370" y="244040"/>
            <a:ext cx="3064672" cy="187960"/>
          </a:xfrm>
          <a:prstGeom prst="rect">
            <a:avLst/>
          </a:prstGeom>
        </p:spPr>
      </p:pic>
      <p:sp>
        <p:nvSpPr>
          <p:cNvPr id="3" name="Text Placeholder 7">
            <a:extLst>
              <a:ext uri="{FF2B5EF4-FFF2-40B4-BE49-F238E27FC236}">
                <a16:creationId xmlns:a16="http://schemas.microsoft.com/office/drawing/2014/main" id="{FB2922A9-9C8F-43B1-7D0A-0C7761EE45F2}"/>
              </a:ext>
            </a:extLst>
          </p:cNvPr>
          <p:cNvSpPr>
            <a:spLocks noGrp="1"/>
          </p:cNvSpPr>
          <p:nvPr>
            <p:ph type="body" sz="quarter" idx="13" hasCustomPrompt="1"/>
          </p:nvPr>
        </p:nvSpPr>
        <p:spPr>
          <a:xfrm>
            <a:off x="432001" y="767200"/>
            <a:ext cx="11012644" cy="577927"/>
          </a:xfrm>
          <a:prstGeom prst="rect">
            <a:avLst/>
          </a:prstGeom>
        </p:spPr>
        <p:txBody>
          <a:bodyPr lIns="0" tIns="0" rIns="0" bIns="0">
            <a:noAutofit/>
          </a:bodyPr>
          <a:lstStyle>
            <a:lvl1pPr marL="0" indent="0">
              <a:lnSpc>
                <a:spcPts val="2200"/>
              </a:lnSpc>
              <a:spcBef>
                <a:spcPts val="0"/>
              </a:spcBef>
              <a:spcAft>
                <a:spcPts val="900"/>
              </a:spcAft>
              <a:buClr>
                <a:schemeClr val="tx1"/>
              </a:buClr>
              <a:buNone/>
              <a:defRPr sz="1800" b="1">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Subhead if needed</a:t>
            </a:r>
          </a:p>
        </p:txBody>
      </p:sp>
    </p:spTree>
    <p:extLst>
      <p:ext uri="{BB962C8B-B14F-4D97-AF65-F5344CB8AC3E}">
        <p14:creationId xmlns:p14="http://schemas.microsoft.com/office/powerpoint/2010/main" val="334191285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1_Headline and image with header 1">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3DACDB8-C05A-C540-BF85-5FDDA3660A2E}"/>
              </a:ext>
            </a:extLst>
          </p:cNvPr>
          <p:cNvSpPr/>
          <p:nvPr/>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t>‹#›</a:t>
            </a:fld>
            <a:endParaRPr lang="en-GB" sz="1200">
              <a:solidFill>
                <a:schemeClr val="accent6"/>
              </a:solidFill>
            </a:endParaRPr>
          </a:p>
        </p:txBody>
      </p:sp>
      <p:sp>
        <p:nvSpPr>
          <p:cNvPr id="5" name="TextBox 4">
            <a:extLst>
              <a:ext uri="{FF2B5EF4-FFF2-40B4-BE49-F238E27FC236}">
                <a16:creationId xmlns:a16="http://schemas.microsoft.com/office/drawing/2014/main" id="{7BB6C65A-583E-CC43-8A40-D9FE20EAC65C}"/>
              </a:ext>
            </a:extLst>
          </p:cNvPr>
          <p:cNvSpPr txBox="1"/>
          <p:nvPr/>
        </p:nvSpPr>
        <p:spPr>
          <a:xfrm>
            <a:off x="1963271" y="-1210235"/>
            <a:ext cx="0" cy="0"/>
          </a:xfrm>
          <a:prstGeom prst="rect">
            <a:avLst/>
          </a:prstGeom>
          <a:noFill/>
        </p:spPr>
        <p:txBody>
          <a:bodyPr wrap="none" lIns="0" tIns="0" rIns="0" bIns="0" rtlCol="0">
            <a:noAutofit/>
          </a:bodyPr>
          <a:lstStyle/>
          <a:p>
            <a:endParaRPr lang="en-GB" sz="1200" b="1">
              <a:solidFill>
                <a:schemeClr val="accent1"/>
              </a:solidFill>
            </a:endParaRPr>
          </a:p>
        </p:txBody>
      </p:sp>
    </p:spTree>
    <p:extLst>
      <p:ext uri="{BB962C8B-B14F-4D97-AF65-F5344CB8AC3E}">
        <p14:creationId xmlns:p14="http://schemas.microsoft.com/office/powerpoint/2010/main" val="68630323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2_Headline and image with header 1">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3DACDB8-C05A-C540-BF85-5FDDA3660A2E}"/>
              </a:ext>
            </a:extLst>
          </p:cNvPr>
          <p:cNvSpPr/>
          <p:nvPr/>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t>‹#›</a:t>
            </a:fld>
            <a:endParaRPr lang="en-GB" sz="1200">
              <a:solidFill>
                <a:schemeClr val="accent6"/>
              </a:solidFill>
            </a:endParaRPr>
          </a:p>
        </p:txBody>
      </p:sp>
      <p:sp>
        <p:nvSpPr>
          <p:cNvPr id="5" name="TextBox 4">
            <a:extLst>
              <a:ext uri="{FF2B5EF4-FFF2-40B4-BE49-F238E27FC236}">
                <a16:creationId xmlns:a16="http://schemas.microsoft.com/office/drawing/2014/main" id="{7BB6C65A-583E-CC43-8A40-D9FE20EAC65C}"/>
              </a:ext>
            </a:extLst>
          </p:cNvPr>
          <p:cNvSpPr txBox="1"/>
          <p:nvPr/>
        </p:nvSpPr>
        <p:spPr>
          <a:xfrm>
            <a:off x="1963271" y="-1210235"/>
            <a:ext cx="0" cy="0"/>
          </a:xfrm>
          <a:prstGeom prst="rect">
            <a:avLst/>
          </a:prstGeom>
          <a:noFill/>
        </p:spPr>
        <p:txBody>
          <a:bodyPr wrap="none" lIns="0" tIns="0" rIns="0" bIns="0" rtlCol="0">
            <a:noAutofit/>
          </a:bodyPr>
          <a:lstStyle/>
          <a:p>
            <a:endParaRPr lang="en-GB" sz="1200" b="1">
              <a:solidFill>
                <a:schemeClr val="accent1"/>
              </a:solidFill>
            </a:endParaRPr>
          </a:p>
        </p:txBody>
      </p:sp>
    </p:spTree>
    <p:extLst>
      <p:ext uri="{BB962C8B-B14F-4D97-AF65-F5344CB8AC3E}">
        <p14:creationId xmlns:p14="http://schemas.microsoft.com/office/powerpoint/2010/main" val="130853214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2_Headline and image with header 4">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3DACDB8-C05A-C540-BF85-5FDDA3660A2E}"/>
              </a:ext>
            </a:extLst>
          </p:cNvPr>
          <p:cNvSpPr/>
          <p:nvPr/>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2"/>
                </a:solidFill>
              </a:rPr>
              <a:t>‹#›</a:t>
            </a:fld>
            <a:endParaRPr lang="en-GB" sz="1200">
              <a:solidFill>
                <a:schemeClr val="accent2"/>
              </a:solidFill>
            </a:endParaRPr>
          </a:p>
        </p:txBody>
      </p:sp>
      <p:sp>
        <p:nvSpPr>
          <p:cNvPr id="5" name="TextBox 4">
            <a:extLst>
              <a:ext uri="{FF2B5EF4-FFF2-40B4-BE49-F238E27FC236}">
                <a16:creationId xmlns:a16="http://schemas.microsoft.com/office/drawing/2014/main" id="{7BB6C65A-583E-CC43-8A40-D9FE20EAC65C}"/>
              </a:ext>
            </a:extLst>
          </p:cNvPr>
          <p:cNvSpPr txBox="1"/>
          <p:nvPr/>
        </p:nvSpPr>
        <p:spPr>
          <a:xfrm>
            <a:off x="1963271" y="-1210235"/>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22" name="Rectangle 21">
            <a:extLst>
              <a:ext uri="{FF2B5EF4-FFF2-40B4-BE49-F238E27FC236}">
                <a16:creationId xmlns:a16="http://schemas.microsoft.com/office/drawing/2014/main" id="{35B6474B-ACF2-9D41-872B-7CB816A7A28A}"/>
              </a:ext>
            </a:extLst>
          </p:cNvPr>
          <p:cNvSpPr/>
          <p:nvPr/>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t>‹#›</a:t>
            </a:fld>
            <a:endParaRPr lang="en-GB" sz="1200">
              <a:solidFill>
                <a:schemeClr val="accent6"/>
              </a:solidFill>
            </a:endParaRPr>
          </a:p>
        </p:txBody>
      </p:sp>
      <p:sp>
        <p:nvSpPr>
          <p:cNvPr id="6" name="TextBox 5">
            <a:extLst>
              <a:ext uri="{FF2B5EF4-FFF2-40B4-BE49-F238E27FC236}">
                <a16:creationId xmlns:a16="http://schemas.microsoft.com/office/drawing/2014/main" id="{17BDFC27-AE77-990E-E3A7-5DF7B8BEB8B0}"/>
              </a:ext>
            </a:extLst>
          </p:cNvPr>
          <p:cNvSpPr txBox="1"/>
          <p:nvPr/>
        </p:nvSpPr>
        <p:spPr>
          <a:xfrm>
            <a:off x="7202551" y="2249424"/>
            <a:ext cx="4428148" cy="1200329"/>
          </a:xfrm>
          <a:prstGeom prst="rect">
            <a:avLst/>
          </a:prstGeom>
          <a:noFill/>
        </p:spPr>
        <p:txBody>
          <a:bodyPr wrap="square" rtlCol="0">
            <a:spAutoFit/>
          </a:bodyPr>
          <a:lstStyle/>
          <a:p>
            <a:r>
              <a:rPr lang="en-GB">
                <a:solidFill>
                  <a:schemeClr val="bg1"/>
                </a:solidFill>
              </a:rPr>
              <a:t>Text content goes over single column. Text content here goes over single column. Text content here goes over single column.  </a:t>
            </a:r>
          </a:p>
        </p:txBody>
      </p:sp>
    </p:spTree>
    <p:extLst>
      <p:ext uri="{BB962C8B-B14F-4D97-AF65-F5344CB8AC3E}">
        <p14:creationId xmlns:p14="http://schemas.microsoft.com/office/powerpoint/2010/main" val="270151612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Headline and image with header 4">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3DACDB8-C05A-C540-BF85-5FDDA3660A2E}"/>
              </a:ext>
            </a:extLst>
          </p:cNvPr>
          <p:cNvSpPr/>
          <p:nvPr/>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2"/>
                </a:solidFill>
              </a:rPr>
              <a:t>‹#›</a:t>
            </a:fld>
            <a:endParaRPr lang="en-GB" sz="1200">
              <a:solidFill>
                <a:schemeClr val="accent2"/>
              </a:solidFill>
            </a:endParaRPr>
          </a:p>
        </p:txBody>
      </p:sp>
      <p:sp>
        <p:nvSpPr>
          <p:cNvPr id="5" name="TextBox 4">
            <a:extLst>
              <a:ext uri="{FF2B5EF4-FFF2-40B4-BE49-F238E27FC236}">
                <a16:creationId xmlns:a16="http://schemas.microsoft.com/office/drawing/2014/main" id="{7BB6C65A-583E-CC43-8A40-D9FE20EAC65C}"/>
              </a:ext>
            </a:extLst>
          </p:cNvPr>
          <p:cNvSpPr txBox="1"/>
          <p:nvPr/>
        </p:nvSpPr>
        <p:spPr>
          <a:xfrm>
            <a:off x="1963271" y="-1210235"/>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22" name="Rectangle 21">
            <a:extLst>
              <a:ext uri="{FF2B5EF4-FFF2-40B4-BE49-F238E27FC236}">
                <a16:creationId xmlns:a16="http://schemas.microsoft.com/office/drawing/2014/main" id="{35B6474B-ACF2-9D41-872B-7CB816A7A28A}"/>
              </a:ext>
            </a:extLst>
          </p:cNvPr>
          <p:cNvSpPr/>
          <p:nvPr/>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t>‹#›</a:t>
            </a:fld>
            <a:endParaRPr lang="en-GB" sz="1200">
              <a:solidFill>
                <a:schemeClr val="accent6"/>
              </a:solidFill>
            </a:endParaRPr>
          </a:p>
        </p:txBody>
      </p:sp>
    </p:spTree>
    <p:extLst>
      <p:ext uri="{BB962C8B-B14F-4D97-AF65-F5344CB8AC3E}">
        <p14:creationId xmlns:p14="http://schemas.microsoft.com/office/powerpoint/2010/main" val="107980301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1_Headline and image with header 4">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3DACDB8-C05A-C540-BF85-5FDDA3660A2E}"/>
              </a:ext>
            </a:extLst>
          </p:cNvPr>
          <p:cNvSpPr/>
          <p:nvPr/>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2"/>
                </a:solidFill>
              </a:rPr>
              <a:t>‹#›</a:t>
            </a:fld>
            <a:endParaRPr lang="en-GB" sz="1200">
              <a:solidFill>
                <a:schemeClr val="accent2"/>
              </a:solidFill>
            </a:endParaRPr>
          </a:p>
        </p:txBody>
      </p:sp>
      <p:sp>
        <p:nvSpPr>
          <p:cNvPr id="5" name="TextBox 4">
            <a:extLst>
              <a:ext uri="{FF2B5EF4-FFF2-40B4-BE49-F238E27FC236}">
                <a16:creationId xmlns:a16="http://schemas.microsoft.com/office/drawing/2014/main" id="{7BB6C65A-583E-CC43-8A40-D9FE20EAC65C}"/>
              </a:ext>
            </a:extLst>
          </p:cNvPr>
          <p:cNvSpPr txBox="1"/>
          <p:nvPr/>
        </p:nvSpPr>
        <p:spPr>
          <a:xfrm>
            <a:off x="1963271" y="-1210235"/>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22" name="Rectangle 21">
            <a:extLst>
              <a:ext uri="{FF2B5EF4-FFF2-40B4-BE49-F238E27FC236}">
                <a16:creationId xmlns:a16="http://schemas.microsoft.com/office/drawing/2014/main" id="{35B6474B-ACF2-9D41-872B-7CB816A7A28A}"/>
              </a:ext>
            </a:extLst>
          </p:cNvPr>
          <p:cNvSpPr/>
          <p:nvPr/>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t>‹#›</a:t>
            </a:fld>
            <a:endParaRPr lang="en-GB" sz="1200">
              <a:solidFill>
                <a:schemeClr val="accent6"/>
              </a:solidFill>
            </a:endParaRPr>
          </a:p>
        </p:txBody>
      </p:sp>
    </p:spTree>
    <p:extLst>
      <p:ext uri="{BB962C8B-B14F-4D97-AF65-F5344CB8AC3E}">
        <p14:creationId xmlns:p14="http://schemas.microsoft.com/office/powerpoint/2010/main" val="205817137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9_Breaker Heading1-Blue-DarkBlueA">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2D07C2D6-AB1B-B84B-BC13-7D79E8BCFCF8}"/>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316318" y="-148043"/>
            <a:ext cx="12499929" cy="7031210"/>
          </a:xfrm>
          <a:prstGeom prst="rect">
            <a:avLst/>
          </a:prstGeom>
        </p:spPr>
      </p:pic>
      <p:sp>
        <p:nvSpPr>
          <p:cNvPr id="2" name="Title 1">
            <a:extLst>
              <a:ext uri="{FF2B5EF4-FFF2-40B4-BE49-F238E27FC236}">
                <a16:creationId xmlns:a16="http://schemas.microsoft.com/office/drawing/2014/main" id="{8506D8CC-65FF-0E59-2392-2C0EBC0605F9}"/>
              </a:ext>
            </a:extLst>
          </p:cNvPr>
          <p:cNvSpPr>
            <a:spLocks noGrp="1"/>
          </p:cNvSpPr>
          <p:nvPr>
            <p:ph type="title" hasCustomPrompt="1"/>
          </p:nvPr>
        </p:nvSpPr>
        <p:spPr>
          <a:xfrm>
            <a:off x="747468" y="2165645"/>
            <a:ext cx="10515600" cy="1325563"/>
          </a:xfrm>
        </p:spPr>
        <p:txBody>
          <a:bodyPr>
            <a:noAutofit/>
          </a:bodyPr>
          <a:lstStyle>
            <a:lvl1pPr>
              <a:defRPr sz="6000" b="1"/>
            </a:lvl1pPr>
          </a:lstStyle>
          <a:p>
            <a:r>
              <a:rPr lang="en-US"/>
              <a:t>Breaker </a:t>
            </a:r>
            <a:br>
              <a:rPr lang="en-US"/>
            </a:br>
            <a:r>
              <a:rPr lang="en-US"/>
              <a:t>slide 3</a:t>
            </a:r>
            <a:endParaRPr lang="en-GB"/>
          </a:p>
        </p:txBody>
      </p:sp>
      <p:sp>
        <p:nvSpPr>
          <p:cNvPr id="7" name="Text Placeholder 6">
            <a:extLst>
              <a:ext uri="{FF2B5EF4-FFF2-40B4-BE49-F238E27FC236}">
                <a16:creationId xmlns:a16="http://schemas.microsoft.com/office/drawing/2014/main" id="{810A3391-0472-724C-8E32-AA7421F01EEF}"/>
              </a:ext>
            </a:extLst>
          </p:cNvPr>
          <p:cNvSpPr>
            <a:spLocks noGrp="1"/>
          </p:cNvSpPr>
          <p:nvPr>
            <p:ph type="body" sz="quarter" idx="13" hasCustomPrompt="1"/>
          </p:nvPr>
        </p:nvSpPr>
        <p:spPr>
          <a:xfrm>
            <a:off x="891916" y="3903218"/>
            <a:ext cx="3890150" cy="896938"/>
          </a:xfrm>
          <a:prstGeom prst="rect">
            <a:avLst/>
          </a:prstGeom>
        </p:spPr>
        <p:txBody>
          <a:bodyPr lIns="0" tIns="0" rIns="0" bIns="0"/>
          <a:lstStyle>
            <a:lvl1pPr marL="0" indent="0">
              <a:buNone/>
              <a:defRPr>
                <a:solidFill>
                  <a:schemeClr val="tx1"/>
                </a:solidFill>
              </a:defRPr>
            </a:lvl1pPr>
            <a:lvl2pPr marL="357188" indent="0">
              <a:buNone/>
              <a:defRPr/>
            </a:lvl2pPr>
            <a:lvl3pPr marL="714375" indent="0">
              <a:buNone/>
              <a:defRPr/>
            </a:lvl3pPr>
            <a:lvl4pPr marL="1081087" indent="0">
              <a:buNone/>
              <a:defRPr/>
            </a:lvl4pPr>
            <a:lvl5pPr marL="1438275" indent="0">
              <a:buNone/>
              <a:defRPr/>
            </a:lvl5pPr>
          </a:lstStyle>
          <a:p>
            <a:pPr lvl="0"/>
            <a:r>
              <a:rPr lang="en-GB"/>
              <a:t>Section subhead</a:t>
            </a:r>
          </a:p>
        </p:txBody>
      </p:sp>
      <p:sp>
        <p:nvSpPr>
          <p:cNvPr id="10" name="Rectangle 9">
            <a:extLst>
              <a:ext uri="{FF2B5EF4-FFF2-40B4-BE49-F238E27FC236}">
                <a16:creationId xmlns:a16="http://schemas.microsoft.com/office/drawing/2014/main" id="{8262997B-3AAD-0D48-95DC-60BECBF9FEF6}"/>
              </a:ext>
            </a:extLst>
          </p:cNvPr>
          <p:cNvSpPr/>
          <p:nvPr/>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tx1"/>
                </a:solidFill>
              </a:rPr>
              <a:t>‹#›</a:t>
            </a:fld>
            <a:endParaRPr lang="en-GB" sz="1200">
              <a:solidFill>
                <a:schemeClr val="tx1"/>
              </a:solidFill>
            </a:endParaRPr>
          </a:p>
        </p:txBody>
      </p:sp>
    </p:spTree>
    <p:extLst>
      <p:ext uri="{BB962C8B-B14F-4D97-AF65-F5344CB8AC3E}">
        <p14:creationId xmlns:p14="http://schemas.microsoft.com/office/powerpoint/2010/main" val="366061938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ample-Icons-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32000" y="432000"/>
            <a:ext cx="11404154" cy="865186"/>
          </a:xfrm>
          <a:prstGeom prst="rect">
            <a:avLst/>
          </a:prstGeom>
        </p:spPr>
        <p:txBody>
          <a:bodyPr lIns="0" tIns="0" rIns="0" bIns="0">
            <a:normAutofit/>
          </a:bodyPr>
          <a:lstStyle>
            <a:lvl1pPr>
              <a:defRPr sz="3600" b="1">
                <a:solidFill>
                  <a:schemeClr val="tx1"/>
                </a:solidFill>
              </a:defRPr>
            </a:lvl1pPr>
          </a:lstStyle>
          <a:p>
            <a:r>
              <a:rPr lang="en-GB"/>
              <a:t>Heading</a:t>
            </a:r>
          </a:p>
        </p:txBody>
      </p:sp>
      <p:sp>
        <p:nvSpPr>
          <p:cNvPr id="9" name="TextBox 8">
            <a:extLst>
              <a:ext uri="{FF2B5EF4-FFF2-40B4-BE49-F238E27FC236}">
                <a16:creationId xmlns:a16="http://schemas.microsoft.com/office/drawing/2014/main" id="{990784B1-AA1E-DC4B-BEB4-EC05249AFE00}"/>
              </a:ext>
            </a:extLst>
          </p:cNvPr>
          <p:cNvSpPr txBox="1"/>
          <p:nvPr/>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cxnSp>
        <p:nvCxnSpPr>
          <p:cNvPr id="11" name="Straight Connector 10">
            <a:extLst>
              <a:ext uri="{FF2B5EF4-FFF2-40B4-BE49-F238E27FC236}">
                <a16:creationId xmlns:a16="http://schemas.microsoft.com/office/drawing/2014/main" id="{5591C7AB-7F8B-2041-80C3-EE781F24EB94}"/>
              </a:ext>
            </a:extLst>
          </p:cNvPr>
          <p:cNvCxnSpPr>
            <a:cxnSpLocks/>
          </p:cNvCxnSpPr>
          <p:nvPr/>
        </p:nvCxnSpPr>
        <p:spPr>
          <a:xfrm>
            <a:off x="432000" y="6336000"/>
            <a:ext cx="1137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4741F68A-44AA-5742-B124-91614CFD14BB}"/>
              </a:ext>
            </a:extLst>
          </p:cNvPr>
          <p:cNvSpPr/>
          <p:nvPr/>
        </p:nvSpPr>
        <p:spPr>
          <a:xfrm>
            <a:off x="383058"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ectangle 13">
            <a:extLst>
              <a:ext uri="{FF2B5EF4-FFF2-40B4-BE49-F238E27FC236}">
                <a16:creationId xmlns:a16="http://schemas.microsoft.com/office/drawing/2014/main" id="{3568E66E-4300-C34D-B490-E2E6A73E585A}"/>
              </a:ext>
            </a:extLst>
          </p:cNvPr>
          <p:cNvSpPr/>
          <p:nvPr/>
        </p:nvSpPr>
        <p:spPr>
          <a:xfrm>
            <a:off x="383058"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ectangle 14">
            <a:extLst>
              <a:ext uri="{FF2B5EF4-FFF2-40B4-BE49-F238E27FC236}">
                <a16:creationId xmlns:a16="http://schemas.microsoft.com/office/drawing/2014/main" id="{F337980B-A75B-014B-A7A8-965882204640}"/>
              </a:ext>
            </a:extLst>
          </p:cNvPr>
          <p:cNvSpPr/>
          <p:nvPr/>
        </p:nvSpPr>
        <p:spPr>
          <a:xfrm>
            <a:off x="1534525"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Rectangle 15">
            <a:extLst>
              <a:ext uri="{FF2B5EF4-FFF2-40B4-BE49-F238E27FC236}">
                <a16:creationId xmlns:a16="http://schemas.microsoft.com/office/drawing/2014/main" id="{E8B5FF7D-C2EF-9E4C-A4CF-A835052E5DF8}"/>
              </a:ext>
            </a:extLst>
          </p:cNvPr>
          <p:cNvSpPr/>
          <p:nvPr/>
        </p:nvSpPr>
        <p:spPr>
          <a:xfrm>
            <a:off x="2685992"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Rectangle 16">
            <a:extLst>
              <a:ext uri="{FF2B5EF4-FFF2-40B4-BE49-F238E27FC236}">
                <a16:creationId xmlns:a16="http://schemas.microsoft.com/office/drawing/2014/main" id="{177481C1-F4F0-BE4E-B991-152BB9620270}"/>
              </a:ext>
            </a:extLst>
          </p:cNvPr>
          <p:cNvSpPr/>
          <p:nvPr/>
        </p:nvSpPr>
        <p:spPr>
          <a:xfrm>
            <a:off x="3837459"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Rectangle 17">
            <a:extLst>
              <a:ext uri="{FF2B5EF4-FFF2-40B4-BE49-F238E27FC236}">
                <a16:creationId xmlns:a16="http://schemas.microsoft.com/office/drawing/2014/main" id="{2FBC860F-BE8A-634D-9A96-33CE6D96B9F0}"/>
              </a:ext>
            </a:extLst>
          </p:cNvPr>
          <p:cNvSpPr/>
          <p:nvPr/>
        </p:nvSpPr>
        <p:spPr>
          <a:xfrm>
            <a:off x="4988926"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Rectangle 18">
            <a:extLst>
              <a:ext uri="{FF2B5EF4-FFF2-40B4-BE49-F238E27FC236}">
                <a16:creationId xmlns:a16="http://schemas.microsoft.com/office/drawing/2014/main" id="{5FA913FF-786C-1944-BF18-E9AB064B3444}"/>
              </a:ext>
            </a:extLst>
          </p:cNvPr>
          <p:cNvSpPr/>
          <p:nvPr/>
        </p:nvSpPr>
        <p:spPr>
          <a:xfrm>
            <a:off x="6140393"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Rectangle 19">
            <a:extLst>
              <a:ext uri="{FF2B5EF4-FFF2-40B4-BE49-F238E27FC236}">
                <a16:creationId xmlns:a16="http://schemas.microsoft.com/office/drawing/2014/main" id="{6C22D839-E390-8340-B649-B4FC5A6CFD70}"/>
              </a:ext>
            </a:extLst>
          </p:cNvPr>
          <p:cNvSpPr/>
          <p:nvPr/>
        </p:nvSpPr>
        <p:spPr>
          <a:xfrm>
            <a:off x="7291860"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Rectangle 20">
            <a:extLst>
              <a:ext uri="{FF2B5EF4-FFF2-40B4-BE49-F238E27FC236}">
                <a16:creationId xmlns:a16="http://schemas.microsoft.com/office/drawing/2014/main" id="{4640EE3D-EEFC-874A-A65B-DDDE03FC3221}"/>
              </a:ext>
            </a:extLst>
          </p:cNvPr>
          <p:cNvSpPr/>
          <p:nvPr/>
        </p:nvSpPr>
        <p:spPr>
          <a:xfrm>
            <a:off x="8443327"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Rectangle 21">
            <a:extLst>
              <a:ext uri="{FF2B5EF4-FFF2-40B4-BE49-F238E27FC236}">
                <a16:creationId xmlns:a16="http://schemas.microsoft.com/office/drawing/2014/main" id="{2A667BF2-B8EF-D949-9F15-FC3B3099AD58}"/>
              </a:ext>
            </a:extLst>
          </p:cNvPr>
          <p:cNvSpPr/>
          <p:nvPr/>
        </p:nvSpPr>
        <p:spPr>
          <a:xfrm>
            <a:off x="9594794"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Rectangle 22">
            <a:extLst>
              <a:ext uri="{FF2B5EF4-FFF2-40B4-BE49-F238E27FC236}">
                <a16:creationId xmlns:a16="http://schemas.microsoft.com/office/drawing/2014/main" id="{47201170-3375-514F-99C2-E37C6903968A}"/>
              </a:ext>
            </a:extLst>
          </p:cNvPr>
          <p:cNvSpPr/>
          <p:nvPr/>
        </p:nvSpPr>
        <p:spPr>
          <a:xfrm>
            <a:off x="10746258"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Rectangle 23">
            <a:extLst>
              <a:ext uri="{FF2B5EF4-FFF2-40B4-BE49-F238E27FC236}">
                <a16:creationId xmlns:a16="http://schemas.microsoft.com/office/drawing/2014/main" id="{1E18572B-1544-A043-9B02-7AB01C90C51F}"/>
              </a:ext>
            </a:extLst>
          </p:cNvPr>
          <p:cNvSpPr/>
          <p:nvPr/>
        </p:nvSpPr>
        <p:spPr>
          <a:xfrm>
            <a:off x="1534525"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Rectangle 24">
            <a:extLst>
              <a:ext uri="{FF2B5EF4-FFF2-40B4-BE49-F238E27FC236}">
                <a16:creationId xmlns:a16="http://schemas.microsoft.com/office/drawing/2014/main" id="{E8D2BEC2-9D68-CC4D-A04A-BB949A02D509}"/>
              </a:ext>
            </a:extLst>
          </p:cNvPr>
          <p:cNvSpPr/>
          <p:nvPr/>
        </p:nvSpPr>
        <p:spPr>
          <a:xfrm>
            <a:off x="2685992"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Rectangle 25">
            <a:extLst>
              <a:ext uri="{FF2B5EF4-FFF2-40B4-BE49-F238E27FC236}">
                <a16:creationId xmlns:a16="http://schemas.microsoft.com/office/drawing/2014/main" id="{F7415083-D44F-FE40-A8D1-7BFAC700DF6C}"/>
              </a:ext>
            </a:extLst>
          </p:cNvPr>
          <p:cNvSpPr/>
          <p:nvPr/>
        </p:nvSpPr>
        <p:spPr>
          <a:xfrm>
            <a:off x="3837459"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Rectangle 26">
            <a:extLst>
              <a:ext uri="{FF2B5EF4-FFF2-40B4-BE49-F238E27FC236}">
                <a16:creationId xmlns:a16="http://schemas.microsoft.com/office/drawing/2014/main" id="{5E67BC68-4FB2-EE4A-A33E-6A7AF0CF413F}"/>
              </a:ext>
            </a:extLst>
          </p:cNvPr>
          <p:cNvSpPr/>
          <p:nvPr/>
        </p:nvSpPr>
        <p:spPr>
          <a:xfrm>
            <a:off x="4988926"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Rectangle 27">
            <a:extLst>
              <a:ext uri="{FF2B5EF4-FFF2-40B4-BE49-F238E27FC236}">
                <a16:creationId xmlns:a16="http://schemas.microsoft.com/office/drawing/2014/main" id="{0277C142-7A53-7A4A-A8FB-FBF33048E364}"/>
              </a:ext>
            </a:extLst>
          </p:cNvPr>
          <p:cNvSpPr/>
          <p:nvPr/>
        </p:nvSpPr>
        <p:spPr>
          <a:xfrm>
            <a:off x="6140393"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 name="Rectangle 28">
            <a:extLst>
              <a:ext uri="{FF2B5EF4-FFF2-40B4-BE49-F238E27FC236}">
                <a16:creationId xmlns:a16="http://schemas.microsoft.com/office/drawing/2014/main" id="{6ADC5831-BE66-5045-87AF-18EBDF02747B}"/>
              </a:ext>
            </a:extLst>
          </p:cNvPr>
          <p:cNvSpPr/>
          <p:nvPr/>
        </p:nvSpPr>
        <p:spPr>
          <a:xfrm>
            <a:off x="7291860"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 name="Rectangle 29">
            <a:extLst>
              <a:ext uri="{FF2B5EF4-FFF2-40B4-BE49-F238E27FC236}">
                <a16:creationId xmlns:a16="http://schemas.microsoft.com/office/drawing/2014/main" id="{2CB65DE4-B016-474E-A1C1-495957C7CA04}"/>
              </a:ext>
            </a:extLst>
          </p:cNvPr>
          <p:cNvSpPr/>
          <p:nvPr/>
        </p:nvSpPr>
        <p:spPr>
          <a:xfrm>
            <a:off x="8443327"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 name="Rectangle 30">
            <a:extLst>
              <a:ext uri="{FF2B5EF4-FFF2-40B4-BE49-F238E27FC236}">
                <a16:creationId xmlns:a16="http://schemas.microsoft.com/office/drawing/2014/main" id="{58B3AA15-3E6B-C347-B0BE-F416C5684A23}"/>
              </a:ext>
            </a:extLst>
          </p:cNvPr>
          <p:cNvSpPr/>
          <p:nvPr/>
        </p:nvSpPr>
        <p:spPr>
          <a:xfrm>
            <a:off x="9594794"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 name="Rectangle 31">
            <a:extLst>
              <a:ext uri="{FF2B5EF4-FFF2-40B4-BE49-F238E27FC236}">
                <a16:creationId xmlns:a16="http://schemas.microsoft.com/office/drawing/2014/main" id="{7AC0924D-A95B-1E43-84A3-825886C48DD3}"/>
              </a:ext>
            </a:extLst>
          </p:cNvPr>
          <p:cNvSpPr/>
          <p:nvPr/>
        </p:nvSpPr>
        <p:spPr>
          <a:xfrm>
            <a:off x="10746258"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 name="Rectangle 32">
            <a:extLst>
              <a:ext uri="{FF2B5EF4-FFF2-40B4-BE49-F238E27FC236}">
                <a16:creationId xmlns:a16="http://schemas.microsoft.com/office/drawing/2014/main" id="{CA6737CC-78B4-0C46-99B9-341CFA60EF40}"/>
              </a:ext>
            </a:extLst>
          </p:cNvPr>
          <p:cNvSpPr/>
          <p:nvPr/>
        </p:nvSpPr>
        <p:spPr>
          <a:xfrm>
            <a:off x="383058"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 name="Rectangle 33">
            <a:extLst>
              <a:ext uri="{FF2B5EF4-FFF2-40B4-BE49-F238E27FC236}">
                <a16:creationId xmlns:a16="http://schemas.microsoft.com/office/drawing/2014/main" id="{72455CAA-C332-E746-A62B-4F86F892F94A}"/>
              </a:ext>
            </a:extLst>
          </p:cNvPr>
          <p:cNvSpPr/>
          <p:nvPr/>
        </p:nvSpPr>
        <p:spPr>
          <a:xfrm>
            <a:off x="1534525"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 name="Rectangle 34">
            <a:extLst>
              <a:ext uri="{FF2B5EF4-FFF2-40B4-BE49-F238E27FC236}">
                <a16:creationId xmlns:a16="http://schemas.microsoft.com/office/drawing/2014/main" id="{8BF322EA-8B44-2C46-9412-34692FAFE8CB}"/>
              </a:ext>
            </a:extLst>
          </p:cNvPr>
          <p:cNvSpPr/>
          <p:nvPr/>
        </p:nvSpPr>
        <p:spPr>
          <a:xfrm>
            <a:off x="2685992"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 name="Rectangle 35">
            <a:extLst>
              <a:ext uri="{FF2B5EF4-FFF2-40B4-BE49-F238E27FC236}">
                <a16:creationId xmlns:a16="http://schemas.microsoft.com/office/drawing/2014/main" id="{BDB462B7-0B7F-EA46-9EFF-D26991D2304D}"/>
              </a:ext>
            </a:extLst>
          </p:cNvPr>
          <p:cNvSpPr/>
          <p:nvPr/>
        </p:nvSpPr>
        <p:spPr>
          <a:xfrm>
            <a:off x="3837459"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 name="Rectangle 36">
            <a:extLst>
              <a:ext uri="{FF2B5EF4-FFF2-40B4-BE49-F238E27FC236}">
                <a16:creationId xmlns:a16="http://schemas.microsoft.com/office/drawing/2014/main" id="{FF522785-C8F3-734E-AF20-487FED2CEBCA}"/>
              </a:ext>
            </a:extLst>
          </p:cNvPr>
          <p:cNvSpPr/>
          <p:nvPr/>
        </p:nvSpPr>
        <p:spPr>
          <a:xfrm>
            <a:off x="4988926"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 name="Rectangle 37">
            <a:extLst>
              <a:ext uri="{FF2B5EF4-FFF2-40B4-BE49-F238E27FC236}">
                <a16:creationId xmlns:a16="http://schemas.microsoft.com/office/drawing/2014/main" id="{798AD1D6-A541-1941-8B56-2FF0936767C6}"/>
              </a:ext>
            </a:extLst>
          </p:cNvPr>
          <p:cNvSpPr/>
          <p:nvPr/>
        </p:nvSpPr>
        <p:spPr>
          <a:xfrm>
            <a:off x="6140393"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9" name="Rectangle 38">
            <a:extLst>
              <a:ext uri="{FF2B5EF4-FFF2-40B4-BE49-F238E27FC236}">
                <a16:creationId xmlns:a16="http://schemas.microsoft.com/office/drawing/2014/main" id="{A844F750-124C-F246-BCDD-67595B93DC88}"/>
              </a:ext>
            </a:extLst>
          </p:cNvPr>
          <p:cNvSpPr/>
          <p:nvPr/>
        </p:nvSpPr>
        <p:spPr>
          <a:xfrm>
            <a:off x="7291860"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 name="Rectangle 39">
            <a:extLst>
              <a:ext uri="{FF2B5EF4-FFF2-40B4-BE49-F238E27FC236}">
                <a16:creationId xmlns:a16="http://schemas.microsoft.com/office/drawing/2014/main" id="{15499656-96AE-C649-B3C1-81D5C6F60DA6}"/>
              </a:ext>
            </a:extLst>
          </p:cNvPr>
          <p:cNvSpPr/>
          <p:nvPr/>
        </p:nvSpPr>
        <p:spPr>
          <a:xfrm>
            <a:off x="8443327"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1" name="Rectangle 40">
            <a:extLst>
              <a:ext uri="{FF2B5EF4-FFF2-40B4-BE49-F238E27FC236}">
                <a16:creationId xmlns:a16="http://schemas.microsoft.com/office/drawing/2014/main" id="{B3150134-3C23-2A41-8EC0-2D0F308CD2FE}"/>
              </a:ext>
            </a:extLst>
          </p:cNvPr>
          <p:cNvSpPr/>
          <p:nvPr/>
        </p:nvSpPr>
        <p:spPr>
          <a:xfrm>
            <a:off x="9594794"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2" name="Rectangle 41">
            <a:extLst>
              <a:ext uri="{FF2B5EF4-FFF2-40B4-BE49-F238E27FC236}">
                <a16:creationId xmlns:a16="http://schemas.microsoft.com/office/drawing/2014/main" id="{4A542EAC-EEE9-2748-9DAC-6986FFF6348A}"/>
              </a:ext>
            </a:extLst>
          </p:cNvPr>
          <p:cNvSpPr/>
          <p:nvPr/>
        </p:nvSpPr>
        <p:spPr>
          <a:xfrm>
            <a:off x="10746258"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 name="Picture 2">
            <a:extLst>
              <a:ext uri="{FF2B5EF4-FFF2-40B4-BE49-F238E27FC236}">
                <a16:creationId xmlns:a16="http://schemas.microsoft.com/office/drawing/2014/main" id="{2D1CDB1A-8B42-520A-323D-5D120AA42E9C}"/>
              </a:ext>
            </a:extLst>
          </p:cNvPr>
          <p:cNvPicPr>
            <a:picLocks noChangeAspect="1"/>
          </p:cNvPicPr>
          <p:nvPr/>
        </p:nvPicPr>
        <p:blipFill>
          <a:blip r:embed="rId2"/>
          <a:stretch>
            <a:fillRect/>
          </a:stretch>
        </p:blipFill>
        <p:spPr>
          <a:xfrm rot="10800000">
            <a:off x="9220370" y="244040"/>
            <a:ext cx="3064672" cy="187960"/>
          </a:xfrm>
          <a:prstGeom prst="rect">
            <a:avLst/>
          </a:prstGeom>
        </p:spPr>
      </p:pic>
    </p:spTree>
    <p:extLst>
      <p:ext uri="{BB962C8B-B14F-4D97-AF65-F5344CB8AC3E}">
        <p14:creationId xmlns:p14="http://schemas.microsoft.com/office/powerpoint/2010/main" val="375937667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p:cSld name="ICON Grid Boxes 6UP Grey">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47286FFC-BD82-6E40-BA0C-B1C0F7127A99}"/>
              </a:ext>
            </a:extLst>
          </p:cNvPr>
          <p:cNvSpPr>
            <a:spLocks noGrp="1"/>
          </p:cNvSpPr>
          <p:nvPr>
            <p:ph type="body" sz="quarter" idx="13"/>
          </p:nvPr>
        </p:nvSpPr>
        <p:spPr>
          <a:xfrm>
            <a:off x="412708" y="2088000"/>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9" name="TextBox 8">
            <a:extLst>
              <a:ext uri="{FF2B5EF4-FFF2-40B4-BE49-F238E27FC236}">
                <a16:creationId xmlns:a16="http://schemas.microsoft.com/office/drawing/2014/main" id="{990784B1-AA1E-DC4B-BEB4-EC05249AFE00}"/>
              </a:ext>
            </a:extLst>
          </p:cNvPr>
          <p:cNvSpPr txBox="1"/>
          <p:nvPr/>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sp>
        <p:nvSpPr>
          <p:cNvPr id="4" name="Rectangle: Top Corners Rounded 3">
            <a:extLst>
              <a:ext uri="{FF2B5EF4-FFF2-40B4-BE49-F238E27FC236}">
                <a16:creationId xmlns:a16="http://schemas.microsoft.com/office/drawing/2014/main" id="{B540671A-ED56-3548-A508-080ABBDB5E58}"/>
              </a:ext>
            </a:extLst>
          </p:cNvPr>
          <p:cNvSpPr/>
          <p:nvPr/>
        </p:nvSpPr>
        <p:spPr>
          <a:xfrm>
            <a:off x="412708" y="1188000"/>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Text Placeholder 7">
            <a:extLst>
              <a:ext uri="{FF2B5EF4-FFF2-40B4-BE49-F238E27FC236}">
                <a16:creationId xmlns:a16="http://schemas.microsoft.com/office/drawing/2014/main" id="{7F90A04B-AAE8-A248-ADF6-A73BF8ECD7AE}"/>
              </a:ext>
            </a:extLst>
          </p:cNvPr>
          <p:cNvSpPr>
            <a:spLocks noGrp="1"/>
          </p:cNvSpPr>
          <p:nvPr>
            <p:ph type="body" sz="quarter" idx="14"/>
          </p:nvPr>
        </p:nvSpPr>
        <p:spPr>
          <a:xfrm>
            <a:off x="4366871" y="2089034"/>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0" name="Rectangle: Top Corners Rounded 19">
            <a:extLst>
              <a:ext uri="{FF2B5EF4-FFF2-40B4-BE49-F238E27FC236}">
                <a16:creationId xmlns:a16="http://schemas.microsoft.com/office/drawing/2014/main" id="{08FEBAA5-9C5F-2648-899B-9991822EBFF6}"/>
              </a:ext>
            </a:extLst>
          </p:cNvPr>
          <p:cNvSpPr/>
          <p:nvPr/>
        </p:nvSpPr>
        <p:spPr>
          <a:xfrm>
            <a:off x="4366871" y="1188000"/>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Text Placeholder 7">
            <a:extLst>
              <a:ext uri="{FF2B5EF4-FFF2-40B4-BE49-F238E27FC236}">
                <a16:creationId xmlns:a16="http://schemas.microsoft.com/office/drawing/2014/main" id="{242484D6-4364-A442-9ABC-5042556E6205}"/>
              </a:ext>
            </a:extLst>
          </p:cNvPr>
          <p:cNvSpPr>
            <a:spLocks noGrp="1"/>
          </p:cNvSpPr>
          <p:nvPr>
            <p:ph type="body" sz="quarter" idx="15"/>
          </p:nvPr>
        </p:nvSpPr>
        <p:spPr>
          <a:xfrm>
            <a:off x="8259249" y="2087999"/>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2" name="Rectangle: Top Corners Rounded 21">
            <a:extLst>
              <a:ext uri="{FF2B5EF4-FFF2-40B4-BE49-F238E27FC236}">
                <a16:creationId xmlns:a16="http://schemas.microsoft.com/office/drawing/2014/main" id="{9E7ED11E-4751-6140-AC11-8C5B88B96EE4}"/>
              </a:ext>
            </a:extLst>
          </p:cNvPr>
          <p:cNvSpPr/>
          <p:nvPr/>
        </p:nvSpPr>
        <p:spPr>
          <a:xfrm>
            <a:off x="8259249" y="1188000"/>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Text Placeholder 7">
            <a:extLst>
              <a:ext uri="{FF2B5EF4-FFF2-40B4-BE49-F238E27FC236}">
                <a16:creationId xmlns:a16="http://schemas.microsoft.com/office/drawing/2014/main" id="{6017D8E3-CAD4-674B-ABC3-946291000D2B}"/>
              </a:ext>
            </a:extLst>
          </p:cNvPr>
          <p:cNvSpPr>
            <a:spLocks noGrp="1"/>
          </p:cNvSpPr>
          <p:nvPr>
            <p:ph type="body" sz="quarter" idx="16"/>
          </p:nvPr>
        </p:nvSpPr>
        <p:spPr>
          <a:xfrm>
            <a:off x="412708" y="4649267"/>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4" name="TextBox 23">
            <a:extLst>
              <a:ext uri="{FF2B5EF4-FFF2-40B4-BE49-F238E27FC236}">
                <a16:creationId xmlns:a16="http://schemas.microsoft.com/office/drawing/2014/main" id="{7D87C9DF-7113-134C-B859-0141E7D1B2DB}"/>
              </a:ext>
            </a:extLst>
          </p:cNvPr>
          <p:cNvSpPr txBox="1"/>
          <p:nvPr/>
        </p:nvSpPr>
        <p:spPr>
          <a:xfrm>
            <a:off x="4700954" y="6530388"/>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25" name="Rectangle: Top Corners Rounded 24">
            <a:extLst>
              <a:ext uri="{FF2B5EF4-FFF2-40B4-BE49-F238E27FC236}">
                <a16:creationId xmlns:a16="http://schemas.microsoft.com/office/drawing/2014/main" id="{8FD6A08D-6DD3-C845-8B17-CC9297B607DC}"/>
              </a:ext>
            </a:extLst>
          </p:cNvPr>
          <p:cNvSpPr/>
          <p:nvPr/>
        </p:nvSpPr>
        <p:spPr>
          <a:xfrm>
            <a:off x="412708" y="3749267"/>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Text Placeholder 7">
            <a:extLst>
              <a:ext uri="{FF2B5EF4-FFF2-40B4-BE49-F238E27FC236}">
                <a16:creationId xmlns:a16="http://schemas.microsoft.com/office/drawing/2014/main" id="{07BD5561-5536-6F4A-AD32-EFB7423F22AA}"/>
              </a:ext>
            </a:extLst>
          </p:cNvPr>
          <p:cNvSpPr>
            <a:spLocks noGrp="1"/>
          </p:cNvSpPr>
          <p:nvPr>
            <p:ph type="body" sz="quarter" idx="17"/>
          </p:nvPr>
        </p:nvSpPr>
        <p:spPr>
          <a:xfrm>
            <a:off x="4366871" y="4650427"/>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7" name="Rectangle: Top Corners Rounded 26">
            <a:extLst>
              <a:ext uri="{FF2B5EF4-FFF2-40B4-BE49-F238E27FC236}">
                <a16:creationId xmlns:a16="http://schemas.microsoft.com/office/drawing/2014/main" id="{B5A7277B-59DD-844A-A364-77AED24CBAC1}"/>
              </a:ext>
            </a:extLst>
          </p:cNvPr>
          <p:cNvSpPr/>
          <p:nvPr/>
        </p:nvSpPr>
        <p:spPr>
          <a:xfrm>
            <a:off x="4374434" y="3752201"/>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Text Placeholder 7">
            <a:extLst>
              <a:ext uri="{FF2B5EF4-FFF2-40B4-BE49-F238E27FC236}">
                <a16:creationId xmlns:a16="http://schemas.microsoft.com/office/drawing/2014/main" id="{FD9A3BB3-7E48-6A41-BE78-2AD280277FB7}"/>
              </a:ext>
            </a:extLst>
          </p:cNvPr>
          <p:cNvSpPr>
            <a:spLocks noGrp="1"/>
          </p:cNvSpPr>
          <p:nvPr>
            <p:ph type="body" sz="quarter" idx="18"/>
          </p:nvPr>
        </p:nvSpPr>
        <p:spPr>
          <a:xfrm>
            <a:off x="8259249" y="4650425"/>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9" name="Rectangle: Top Corners Rounded 28">
            <a:extLst>
              <a:ext uri="{FF2B5EF4-FFF2-40B4-BE49-F238E27FC236}">
                <a16:creationId xmlns:a16="http://schemas.microsoft.com/office/drawing/2014/main" id="{FC04B02F-94D2-6E4A-ADC2-EE378D70C248}"/>
              </a:ext>
            </a:extLst>
          </p:cNvPr>
          <p:cNvSpPr/>
          <p:nvPr/>
        </p:nvSpPr>
        <p:spPr>
          <a:xfrm>
            <a:off x="8259249" y="3749267"/>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 name="Title 1">
            <a:extLst>
              <a:ext uri="{FF2B5EF4-FFF2-40B4-BE49-F238E27FC236}">
                <a16:creationId xmlns:a16="http://schemas.microsoft.com/office/drawing/2014/main" id="{58FD52DB-CC55-304D-B862-680CEE7832A4}"/>
              </a:ext>
            </a:extLst>
          </p:cNvPr>
          <p:cNvSpPr>
            <a:spLocks noGrp="1"/>
          </p:cNvSpPr>
          <p:nvPr>
            <p:ph type="title" hasCustomPrompt="1"/>
          </p:nvPr>
        </p:nvSpPr>
        <p:spPr>
          <a:xfrm>
            <a:off x="432000" y="432000"/>
            <a:ext cx="11404154" cy="695727"/>
          </a:xfrm>
          <a:prstGeom prst="rect">
            <a:avLst/>
          </a:prstGeom>
        </p:spPr>
        <p:txBody>
          <a:bodyPr lIns="0" tIns="0" rIns="0" bIns="0">
            <a:normAutofit/>
          </a:bodyPr>
          <a:lstStyle>
            <a:lvl1pPr>
              <a:defRPr sz="3600" b="1">
                <a:solidFill>
                  <a:schemeClr val="tx1"/>
                </a:solidFill>
              </a:defRPr>
            </a:lvl1pPr>
          </a:lstStyle>
          <a:p>
            <a:r>
              <a:rPr lang="en-GB"/>
              <a:t>Heading</a:t>
            </a:r>
          </a:p>
        </p:txBody>
      </p:sp>
      <p:cxnSp>
        <p:nvCxnSpPr>
          <p:cNvPr id="31" name="Straight Connector 30">
            <a:extLst>
              <a:ext uri="{FF2B5EF4-FFF2-40B4-BE49-F238E27FC236}">
                <a16:creationId xmlns:a16="http://schemas.microsoft.com/office/drawing/2014/main" id="{BF036740-51BF-404A-B94A-164C9330AE62}"/>
              </a:ext>
            </a:extLst>
          </p:cNvPr>
          <p:cNvCxnSpPr>
            <a:cxnSpLocks/>
          </p:cNvCxnSpPr>
          <p:nvPr/>
        </p:nvCxnSpPr>
        <p:spPr>
          <a:xfrm>
            <a:off x="432000" y="6336000"/>
            <a:ext cx="1137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3" name="Picture 2">
            <a:extLst>
              <a:ext uri="{FF2B5EF4-FFF2-40B4-BE49-F238E27FC236}">
                <a16:creationId xmlns:a16="http://schemas.microsoft.com/office/drawing/2014/main" id="{578D1774-8975-89D5-1EA8-A68550359E21}"/>
              </a:ext>
            </a:extLst>
          </p:cNvPr>
          <p:cNvPicPr>
            <a:picLocks noChangeAspect="1"/>
          </p:cNvPicPr>
          <p:nvPr/>
        </p:nvPicPr>
        <p:blipFill>
          <a:blip r:embed="rId2"/>
          <a:stretch>
            <a:fillRect/>
          </a:stretch>
        </p:blipFill>
        <p:spPr>
          <a:xfrm rot="10800000">
            <a:off x="9220370" y="244040"/>
            <a:ext cx="3064672" cy="187960"/>
          </a:xfrm>
          <a:prstGeom prst="rect">
            <a:avLst/>
          </a:prstGeom>
        </p:spPr>
      </p:pic>
    </p:spTree>
    <p:extLst>
      <p:ext uri="{BB962C8B-B14F-4D97-AF65-F5344CB8AC3E}">
        <p14:creationId xmlns:p14="http://schemas.microsoft.com/office/powerpoint/2010/main" val="72636702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1_Heading, subhead, bullets one column">
    <p:bg>
      <p:bgPr>
        <a:solidFill>
          <a:srgbClr val="F6F8F8"/>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32000" y="2771999"/>
            <a:ext cx="11088000" cy="3456000"/>
          </a:xfrm>
          <a:prstGeom prst="rect">
            <a:avLst/>
          </a:prstGeom>
        </p:spPr>
        <p:txBody>
          <a:bodyPr lIns="0" tIns="0" rIns="0" bIns="0">
            <a:normAutofit/>
          </a:bodyPr>
          <a:lstStyle>
            <a:lvl1pPr marL="0" indent="0">
              <a:lnSpc>
                <a:spcPct val="100000"/>
              </a:lnSpc>
              <a:spcBef>
                <a:spcPts val="0"/>
              </a:spcBef>
              <a:spcAft>
                <a:spcPts val="600"/>
              </a:spcAft>
              <a:buClr>
                <a:schemeClr val="tx1"/>
              </a:buClr>
              <a:buNone/>
              <a:defRPr sz="2200" b="0">
                <a:solidFill>
                  <a:schemeClr val="tx1"/>
                </a:solidFill>
              </a:defRPr>
            </a:lvl1pPr>
            <a:lvl2pPr>
              <a:buClr>
                <a:schemeClr val="tx1"/>
              </a:buClr>
              <a:defRPr sz="2200">
                <a:solidFill>
                  <a:schemeClr val="tx1"/>
                </a:solidFill>
              </a:defRPr>
            </a:lvl2pPr>
            <a:lvl3pPr>
              <a:buClr>
                <a:schemeClr val="tx1"/>
              </a:buClr>
              <a:defRPr sz="2200">
                <a:solidFill>
                  <a:schemeClr val="tx1"/>
                </a:solidFill>
              </a:defRPr>
            </a:lvl3pPr>
            <a:lvl4pPr>
              <a:buClr>
                <a:schemeClr val="tx1"/>
              </a:buClr>
              <a:defRPr sz="2200">
                <a:solidFill>
                  <a:schemeClr val="tx1"/>
                </a:solidFill>
              </a:defRPr>
            </a:lvl4pPr>
            <a:lvl5pPr>
              <a:buClr>
                <a:schemeClr val="tx1"/>
              </a:buClr>
              <a:defRPr sz="2200">
                <a:solidFill>
                  <a:schemeClr val="tx1"/>
                </a:solidFill>
              </a:defRPr>
            </a:lvl5pPr>
          </a:lstStyle>
          <a:p>
            <a:pPr lvl="0"/>
            <a:r>
              <a:rPr lang="en-US"/>
              <a:t>Click to edit Master text styles</a:t>
            </a:r>
          </a:p>
          <a:p>
            <a:pPr lvl="1"/>
            <a:r>
              <a:rPr lang="en-US"/>
              <a:t>Second level</a:t>
            </a:r>
          </a:p>
        </p:txBody>
      </p:sp>
      <p:sp>
        <p:nvSpPr>
          <p:cNvPr id="8" name="Text Placeholder 7">
            <a:extLst>
              <a:ext uri="{FF2B5EF4-FFF2-40B4-BE49-F238E27FC236}">
                <a16:creationId xmlns:a16="http://schemas.microsoft.com/office/drawing/2014/main" id="{47286FFC-BD82-6E40-BA0C-B1C0F7127A99}"/>
              </a:ext>
            </a:extLst>
          </p:cNvPr>
          <p:cNvSpPr>
            <a:spLocks noGrp="1"/>
          </p:cNvSpPr>
          <p:nvPr>
            <p:ph type="body" sz="quarter" idx="13" hasCustomPrompt="1"/>
          </p:nvPr>
        </p:nvSpPr>
        <p:spPr>
          <a:xfrm>
            <a:off x="432001" y="2088000"/>
            <a:ext cx="11012644" cy="577927"/>
          </a:xfrm>
          <a:prstGeom prst="rect">
            <a:avLst/>
          </a:prstGeom>
        </p:spPr>
        <p:txBody>
          <a:bodyPr lIns="0" tIns="0" rIns="0" bIns="0">
            <a:noAutofit/>
          </a:bodyPr>
          <a:lstStyle>
            <a:lvl1pPr marL="0" indent="0">
              <a:lnSpc>
                <a:spcPts val="2200"/>
              </a:lnSpc>
              <a:spcBef>
                <a:spcPts val="0"/>
              </a:spcBef>
              <a:spcAft>
                <a:spcPts val="900"/>
              </a:spcAft>
              <a:buClr>
                <a:schemeClr val="tx1"/>
              </a:buClr>
              <a:buNone/>
              <a:defRPr sz="2400" b="1">
                <a:solidFill>
                  <a:schemeClr val="tx1"/>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Subhead</a:t>
            </a:r>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sp>
        <p:nvSpPr>
          <p:cNvPr id="7" name="Title 1">
            <a:extLst>
              <a:ext uri="{FF2B5EF4-FFF2-40B4-BE49-F238E27FC236}">
                <a16:creationId xmlns:a16="http://schemas.microsoft.com/office/drawing/2014/main" id="{4F771D90-A686-C949-8872-F69893BCF8E4}"/>
              </a:ext>
            </a:extLst>
          </p:cNvPr>
          <p:cNvSpPr>
            <a:spLocks noGrp="1"/>
          </p:cNvSpPr>
          <p:nvPr>
            <p:ph type="title" hasCustomPrompt="1"/>
          </p:nvPr>
        </p:nvSpPr>
        <p:spPr>
          <a:xfrm>
            <a:off x="432000" y="432000"/>
            <a:ext cx="11404154" cy="865186"/>
          </a:xfrm>
          <a:prstGeom prst="rect">
            <a:avLst/>
          </a:prstGeom>
        </p:spPr>
        <p:txBody>
          <a:bodyPr lIns="0" tIns="0" rIns="0" bIns="0">
            <a:normAutofit/>
          </a:bodyPr>
          <a:lstStyle>
            <a:lvl1pPr>
              <a:defRPr sz="3600" b="1">
                <a:solidFill>
                  <a:schemeClr val="tx1"/>
                </a:solidFill>
              </a:defRPr>
            </a:lvl1pPr>
          </a:lstStyle>
          <a:p>
            <a:r>
              <a:rPr lang="en-GB"/>
              <a:t>Heading</a:t>
            </a:r>
          </a:p>
        </p:txBody>
      </p:sp>
      <p:cxnSp>
        <p:nvCxnSpPr>
          <p:cNvPr id="12" name="Straight Connector 11">
            <a:extLst>
              <a:ext uri="{FF2B5EF4-FFF2-40B4-BE49-F238E27FC236}">
                <a16:creationId xmlns:a16="http://schemas.microsoft.com/office/drawing/2014/main" id="{4CD5CE1C-46DF-8846-A4A0-E19A9CC397BE}"/>
              </a:ext>
              <a:ext uri="{C183D7F6-B498-43B3-948B-1728B52AA6E4}">
                <adec:decorative xmlns:adec="http://schemas.microsoft.com/office/drawing/2017/decorative" val="1"/>
              </a:ext>
            </a:extLst>
          </p:cNvPr>
          <p:cNvCxnSpPr>
            <a:cxnSpLocks/>
          </p:cNvCxnSpPr>
          <p:nvPr userDrawn="1"/>
        </p:nvCxnSpPr>
        <p:spPr>
          <a:xfrm>
            <a:off x="432000" y="6336000"/>
            <a:ext cx="1137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64955267-CD3E-4484-1B20-32E90EB4EDCE}"/>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spTree>
    <p:extLst>
      <p:ext uri="{BB962C8B-B14F-4D97-AF65-F5344CB8AC3E}">
        <p14:creationId xmlns:p14="http://schemas.microsoft.com/office/powerpoint/2010/main" val="315900440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1_Sample-Icons-Layout">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BDF01C83-A866-28AC-7B1F-38947CCF6D80}"/>
              </a:ext>
            </a:extLst>
          </p:cNvPr>
          <p:cNvSpPr/>
          <p:nvPr/>
        </p:nvSpPr>
        <p:spPr>
          <a:xfrm>
            <a:off x="0" y="0"/>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a:extLst>
              <a:ext uri="{FF2B5EF4-FFF2-40B4-BE49-F238E27FC236}">
                <a16:creationId xmlns:a16="http://schemas.microsoft.com/office/drawing/2014/main" id="{990784B1-AA1E-DC4B-BEB4-EC05249AFE00}"/>
              </a:ext>
            </a:extLst>
          </p:cNvPr>
          <p:cNvSpPr txBox="1"/>
          <p:nvPr/>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cxnSp>
        <p:nvCxnSpPr>
          <p:cNvPr id="11" name="Straight Connector 10">
            <a:extLst>
              <a:ext uri="{FF2B5EF4-FFF2-40B4-BE49-F238E27FC236}">
                <a16:creationId xmlns:a16="http://schemas.microsoft.com/office/drawing/2014/main" id="{5591C7AB-7F8B-2041-80C3-EE781F24EB94}"/>
              </a:ext>
            </a:extLst>
          </p:cNvPr>
          <p:cNvCxnSpPr>
            <a:cxnSpLocks/>
          </p:cNvCxnSpPr>
          <p:nvPr/>
        </p:nvCxnSpPr>
        <p:spPr>
          <a:xfrm>
            <a:off x="432000" y="6336000"/>
            <a:ext cx="1137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4741F68A-44AA-5742-B124-91614CFD14BB}"/>
              </a:ext>
            </a:extLst>
          </p:cNvPr>
          <p:cNvSpPr/>
          <p:nvPr/>
        </p:nvSpPr>
        <p:spPr>
          <a:xfrm>
            <a:off x="383058" y="3175160"/>
            <a:ext cx="1047157" cy="10246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Rectangle 23">
            <a:extLst>
              <a:ext uri="{FF2B5EF4-FFF2-40B4-BE49-F238E27FC236}">
                <a16:creationId xmlns:a16="http://schemas.microsoft.com/office/drawing/2014/main" id="{1E18572B-1544-A043-9B02-7AB01C90C51F}"/>
              </a:ext>
            </a:extLst>
          </p:cNvPr>
          <p:cNvSpPr/>
          <p:nvPr/>
        </p:nvSpPr>
        <p:spPr>
          <a:xfrm>
            <a:off x="1534525" y="3175160"/>
            <a:ext cx="1047157" cy="10246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Rectangle 24">
            <a:extLst>
              <a:ext uri="{FF2B5EF4-FFF2-40B4-BE49-F238E27FC236}">
                <a16:creationId xmlns:a16="http://schemas.microsoft.com/office/drawing/2014/main" id="{E8D2BEC2-9D68-CC4D-A04A-BB949A02D509}"/>
              </a:ext>
            </a:extLst>
          </p:cNvPr>
          <p:cNvSpPr/>
          <p:nvPr/>
        </p:nvSpPr>
        <p:spPr>
          <a:xfrm>
            <a:off x="2685992" y="3175160"/>
            <a:ext cx="1047157" cy="10246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Rectangle 25">
            <a:extLst>
              <a:ext uri="{FF2B5EF4-FFF2-40B4-BE49-F238E27FC236}">
                <a16:creationId xmlns:a16="http://schemas.microsoft.com/office/drawing/2014/main" id="{F7415083-D44F-FE40-A8D1-7BFAC700DF6C}"/>
              </a:ext>
            </a:extLst>
          </p:cNvPr>
          <p:cNvSpPr/>
          <p:nvPr/>
        </p:nvSpPr>
        <p:spPr>
          <a:xfrm>
            <a:off x="3837459" y="3175160"/>
            <a:ext cx="1047157" cy="10246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 name="Rectangle 32">
            <a:extLst>
              <a:ext uri="{FF2B5EF4-FFF2-40B4-BE49-F238E27FC236}">
                <a16:creationId xmlns:a16="http://schemas.microsoft.com/office/drawing/2014/main" id="{CA6737CC-78B4-0C46-99B9-341CFA60EF40}"/>
              </a:ext>
            </a:extLst>
          </p:cNvPr>
          <p:cNvSpPr/>
          <p:nvPr/>
        </p:nvSpPr>
        <p:spPr>
          <a:xfrm>
            <a:off x="383058" y="4544899"/>
            <a:ext cx="1047157" cy="10246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 name="Rectangle 33">
            <a:extLst>
              <a:ext uri="{FF2B5EF4-FFF2-40B4-BE49-F238E27FC236}">
                <a16:creationId xmlns:a16="http://schemas.microsoft.com/office/drawing/2014/main" id="{72455CAA-C332-E746-A62B-4F86F892F94A}"/>
              </a:ext>
            </a:extLst>
          </p:cNvPr>
          <p:cNvSpPr/>
          <p:nvPr/>
        </p:nvSpPr>
        <p:spPr>
          <a:xfrm>
            <a:off x="1534525" y="4544899"/>
            <a:ext cx="1047157" cy="10246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 name="Rectangle 34">
            <a:extLst>
              <a:ext uri="{FF2B5EF4-FFF2-40B4-BE49-F238E27FC236}">
                <a16:creationId xmlns:a16="http://schemas.microsoft.com/office/drawing/2014/main" id="{8BF322EA-8B44-2C46-9412-34692FAFE8CB}"/>
              </a:ext>
            </a:extLst>
          </p:cNvPr>
          <p:cNvSpPr/>
          <p:nvPr/>
        </p:nvSpPr>
        <p:spPr>
          <a:xfrm>
            <a:off x="2685992" y="4544899"/>
            <a:ext cx="1047157" cy="10246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 name="Rectangle 35">
            <a:extLst>
              <a:ext uri="{FF2B5EF4-FFF2-40B4-BE49-F238E27FC236}">
                <a16:creationId xmlns:a16="http://schemas.microsoft.com/office/drawing/2014/main" id="{BDB462B7-0B7F-EA46-9EFF-D26991D2304D}"/>
              </a:ext>
            </a:extLst>
          </p:cNvPr>
          <p:cNvSpPr/>
          <p:nvPr/>
        </p:nvSpPr>
        <p:spPr>
          <a:xfrm>
            <a:off x="3837459" y="4544899"/>
            <a:ext cx="1047157" cy="10246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 name="Rectangle 45">
            <a:extLst>
              <a:ext uri="{FF2B5EF4-FFF2-40B4-BE49-F238E27FC236}">
                <a16:creationId xmlns:a16="http://schemas.microsoft.com/office/drawing/2014/main" id="{510BDAA4-2C6C-4E47-9616-5977DD23D840}"/>
              </a:ext>
            </a:extLst>
          </p:cNvPr>
          <p:cNvSpPr/>
          <p:nvPr/>
        </p:nvSpPr>
        <p:spPr>
          <a:xfrm>
            <a:off x="5122911" y="3175160"/>
            <a:ext cx="1991467" cy="194866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 name="Rectangle 46">
            <a:extLst>
              <a:ext uri="{FF2B5EF4-FFF2-40B4-BE49-F238E27FC236}">
                <a16:creationId xmlns:a16="http://schemas.microsoft.com/office/drawing/2014/main" id="{2691AF0D-B60D-2949-AB30-089AD6A4A5A1}"/>
              </a:ext>
            </a:extLst>
          </p:cNvPr>
          <p:cNvSpPr/>
          <p:nvPr/>
        </p:nvSpPr>
        <p:spPr>
          <a:xfrm>
            <a:off x="7474153" y="3175160"/>
            <a:ext cx="1991467" cy="194866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8" name="Rectangle 47">
            <a:extLst>
              <a:ext uri="{FF2B5EF4-FFF2-40B4-BE49-F238E27FC236}">
                <a16:creationId xmlns:a16="http://schemas.microsoft.com/office/drawing/2014/main" id="{D76B0456-3FC3-5D44-A9F1-56A57FD0B992}"/>
              </a:ext>
            </a:extLst>
          </p:cNvPr>
          <p:cNvSpPr/>
          <p:nvPr/>
        </p:nvSpPr>
        <p:spPr>
          <a:xfrm>
            <a:off x="9825395" y="3175160"/>
            <a:ext cx="1991467" cy="194866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3">
            <a:extLst>
              <a:ext uri="{FF2B5EF4-FFF2-40B4-BE49-F238E27FC236}">
                <a16:creationId xmlns:a16="http://schemas.microsoft.com/office/drawing/2014/main" id="{D569F651-3737-5832-DC5A-9DB8A57B6C79}"/>
              </a:ext>
            </a:extLst>
          </p:cNvPr>
          <p:cNvPicPr>
            <a:picLocks noChangeAspect="1"/>
          </p:cNvPicPr>
          <p:nvPr/>
        </p:nvPicPr>
        <p:blipFill>
          <a:blip r:embed="rId2"/>
          <a:stretch>
            <a:fillRect/>
          </a:stretch>
        </p:blipFill>
        <p:spPr>
          <a:xfrm rot="10800000">
            <a:off x="9220370" y="244040"/>
            <a:ext cx="3064672" cy="187960"/>
          </a:xfrm>
          <a:prstGeom prst="rect">
            <a:avLst/>
          </a:prstGeom>
        </p:spPr>
      </p:pic>
      <p:sp>
        <p:nvSpPr>
          <p:cNvPr id="5" name="Title 1">
            <a:extLst>
              <a:ext uri="{FF2B5EF4-FFF2-40B4-BE49-F238E27FC236}">
                <a16:creationId xmlns:a16="http://schemas.microsoft.com/office/drawing/2014/main" id="{A1CA835D-248C-29AB-B7DE-5AD7C7D2A867}"/>
              </a:ext>
            </a:extLst>
          </p:cNvPr>
          <p:cNvSpPr>
            <a:spLocks noGrp="1"/>
          </p:cNvSpPr>
          <p:nvPr>
            <p:ph type="title" hasCustomPrompt="1"/>
          </p:nvPr>
        </p:nvSpPr>
        <p:spPr>
          <a:xfrm>
            <a:off x="432000" y="432000"/>
            <a:ext cx="11404154" cy="865186"/>
          </a:xfrm>
          <a:prstGeom prst="rect">
            <a:avLst/>
          </a:prstGeom>
        </p:spPr>
        <p:txBody>
          <a:bodyPr lIns="0" tIns="0" rIns="0" bIns="0">
            <a:normAutofit/>
          </a:bodyPr>
          <a:lstStyle>
            <a:lvl1pPr>
              <a:defRPr sz="3600" b="1">
                <a:solidFill>
                  <a:schemeClr val="tx1"/>
                </a:solidFill>
              </a:defRPr>
            </a:lvl1pPr>
          </a:lstStyle>
          <a:p>
            <a:r>
              <a:rPr lang="en-GB"/>
              <a:t>Heading</a:t>
            </a:r>
          </a:p>
        </p:txBody>
      </p:sp>
    </p:spTree>
    <p:extLst>
      <p:ext uri="{BB962C8B-B14F-4D97-AF65-F5344CB8AC3E}">
        <p14:creationId xmlns:p14="http://schemas.microsoft.com/office/powerpoint/2010/main" val="368866554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1_Title, subhead, two columns">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EA60DD58-05DE-E835-E697-CB9A9B0B94EE}"/>
              </a:ext>
            </a:extLst>
          </p:cNvPr>
          <p:cNvSpPr/>
          <p:nvPr/>
        </p:nvSpPr>
        <p:spPr>
          <a:xfrm>
            <a:off x="0" y="0"/>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Content Placeholder 2"/>
          <p:cNvSpPr>
            <a:spLocks noGrp="1"/>
          </p:cNvSpPr>
          <p:nvPr>
            <p:ph idx="1"/>
          </p:nvPr>
        </p:nvSpPr>
        <p:spPr>
          <a:xfrm>
            <a:off x="432000" y="2735992"/>
            <a:ext cx="11088000" cy="3456000"/>
          </a:xfrm>
          <a:prstGeom prst="rect">
            <a:avLst/>
          </a:prstGeom>
        </p:spPr>
        <p:txBody>
          <a:bodyPr lIns="0" tIns="0" rIns="0" bIns="0" numCol="2" spcCol="432000">
            <a:noAutofit/>
          </a:bodyPr>
          <a:lstStyle>
            <a:lvl1pPr marL="0" indent="0">
              <a:lnSpc>
                <a:spcPct val="100000"/>
              </a:lnSpc>
              <a:spcBef>
                <a:spcPts val="0"/>
              </a:spcBef>
              <a:spcAft>
                <a:spcPts val="600"/>
              </a:spcAft>
              <a:buClr>
                <a:schemeClr val="tx1"/>
              </a:buClr>
              <a:buNone/>
              <a:defRPr sz="2200" b="0">
                <a:solidFill>
                  <a:schemeClr val="accent6"/>
                </a:solidFill>
              </a:defRPr>
            </a:lvl1pPr>
            <a:lvl2pPr>
              <a:buClr>
                <a:schemeClr val="tx1"/>
              </a:buClr>
              <a:defRPr sz="2200">
                <a:solidFill>
                  <a:schemeClr val="accent6"/>
                </a:solidFill>
              </a:defRPr>
            </a:lvl2pPr>
            <a:lvl3pPr>
              <a:buClr>
                <a:schemeClr val="tx1"/>
              </a:buClr>
              <a:defRPr sz="2200">
                <a:solidFill>
                  <a:schemeClr val="tx1"/>
                </a:solidFill>
              </a:defRPr>
            </a:lvl3pPr>
            <a:lvl4pPr>
              <a:buClr>
                <a:schemeClr val="tx1"/>
              </a:buClr>
              <a:defRPr sz="2200">
                <a:solidFill>
                  <a:schemeClr val="tx1"/>
                </a:solidFill>
              </a:defRPr>
            </a:lvl4pPr>
            <a:lvl5pPr>
              <a:buClr>
                <a:schemeClr val="tx1"/>
              </a:buClr>
              <a:defRPr sz="2200">
                <a:solidFill>
                  <a:schemeClr val="tx1"/>
                </a:solidFill>
              </a:defRPr>
            </a:lvl5pPr>
          </a:lstStyle>
          <a:p>
            <a:pPr lvl="0"/>
            <a:r>
              <a:rPr lang="en-GB"/>
              <a:t>Click to edit Master text styles</a:t>
            </a:r>
          </a:p>
          <a:p>
            <a:pPr lvl="1"/>
            <a:r>
              <a:rPr lang="en-GB"/>
              <a:t>Second level</a:t>
            </a:r>
          </a:p>
        </p:txBody>
      </p:sp>
      <p:sp>
        <p:nvSpPr>
          <p:cNvPr id="8" name="Text Placeholder 7">
            <a:extLst>
              <a:ext uri="{FF2B5EF4-FFF2-40B4-BE49-F238E27FC236}">
                <a16:creationId xmlns:a16="http://schemas.microsoft.com/office/drawing/2014/main" id="{47286FFC-BD82-6E40-BA0C-B1C0F7127A99}"/>
              </a:ext>
            </a:extLst>
          </p:cNvPr>
          <p:cNvSpPr>
            <a:spLocks noGrp="1"/>
          </p:cNvSpPr>
          <p:nvPr>
            <p:ph type="body" sz="quarter" idx="13" hasCustomPrompt="1"/>
          </p:nvPr>
        </p:nvSpPr>
        <p:spPr>
          <a:xfrm>
            <a:off x="432000" y="2087999"/>
            <a:ext cx="11050700" cy="462017"/>
          </a:xfrm>
          <a:prstGeom prst="rect">
            <a:avLst/>
          </a:prstGeom>
        </p:spPr>
        <p:txBody>
          <a:bodyPr lIns="0" tIns="0" rIns="0" bIns="0" numCol="2" anchor="t">
            <a:noAutofit/>
          </a:bodyPr>
          <a:lstStyle>
            <a:lvl1pPr marL="0" indent="0">
              <a:lnSpc>
                <a:spcPct val="100000"/>
              </a:lnSpc>
              <a:spcBef>
                <a:spcPts val="0"/>
              </a:spcBef>
              <a:spcAft>
                <a:spcPts val="0"/>
              </a:spcAft>
              <a:buClr>
                <a:schemeClr val="tx1"/>
              </a:buClr>
              <a:buNone/>
              <a:defRPr sz="2400" b="1">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Subhead if needed</a:t>
            </a:r>
          </a:p>
        </p:txBody>
      </p:sp>
      <p:sp>
        <p:nvSpPr>
          <p:cNvPr id="9" name="TextBox 8">
            <a:extLst>
              <a:ext uri="{FF2B5EF4-FFF2-40B4-BE49-F238E27FC236}">
                <a16:creationId xmlns:a16="http://schemas.microsoft.com/office/drawing/2014/main" id="{990784B1-AA1E-DC4B-BEB4-EC05249AFE00}"/>
              </a:ext>
            </a:extLst>
          </p:cNvPr>
          <p:cNvSpPr txBox="1"/>
          <p:nvPr/>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sp>
        <p:nvSpPr>
          <p:cNvPr id="7" name="Title 1">
            <a:extLst>
              <a:ext uri="{FF2B5EF4-FFF2-40B4-BE49-F238E27FC236}">
                <a16:creationId xmlns:a16="http://schemas.microsoft.com/office/drawing/2014/main" id="{47E4AB90-2CB6-0646-B56C-4B58E33EC909}"/>
              </a:ext>
            </a:extLst>
          </p:cNvPr>
          <p:cNvSpPr>
            <a:spLocks noGrp="1"/>
          </p:cNvSpPr>
          <p:nvPr>
            <p:ph type="title" hasCustomPrompt="1"/>
          </p:nvPr>
        </p:nvSpPr>
        <p:spPr>
          <a:xfrm>
            <a:off x="432000" y="432000"/>
            <a:ext cx="11404154" cy="865186"/>
          </a:xfrm>
          <a:prstGeom prst="rect">
            <a:avLst/>
          </a:prstGeom>
        </p:spPr>
        <p:txBody>
          <a:bodyPr lIns="0" tIns="0" rIns="0" bIns="0">
            <a:normAutofit/>
          </a:bodyPr>
          <a:lstStyle>
            <a:lvl1pPr>
              <a:defRPr sz="3600" b="1">
                <a:solidFill>
                  <a:schemeClr val="tx1"/>
                </a:solidFill>
              </a:defRPr>
            </a:lvl1pPr>
          </a:lstStyle>
          <a:p>
            <a:r>
              <a:rPr lang="en-GB"/>
              <a:t>Heading</a:t>
            </a:r>
          </a:p>
        </p:txBody>
      </p:sp>
      <p:cxnSp>
        <p:nvCxnSpPr>
          <p:cNvPr id="12" name="Straight Connector 11">
            <a:extLst>
              <a:ext uri="{FF2B5EF4-FFF2-40B4-BE49-F238E27FC236}">
                <a16:creationId xmlns:a16="http://schemas.microsoft.com/office/drawing/2014/main" id="{18E2133D-2149-6B45-BEAB-A2D5E225B5AD}"/>
              </a:ext>
            </a:extLst>
          </p:cNvPr>
          <p:cNvCxnSpPr>
            <a:cxnSpLocks/>
          </p:cNvCxnSpPr>
          <p:nvPr/>
        </p:nvCxnSpPr>
        <p:spPr>
          <a:xfrm>
            <a:off x="408789" y="6336000"/>
            <a:ext cx="11399211"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6" name="Picture 5">
            <a:extLst>
              <a:ext uri="{FF2B5EF4-FFF2-40B4-BE49-F238E27FC236}">
                <a16:creationId xmlns:a16="http://schemas.microsoft.com/office/drawing/2014/main" id="{EBB79D01-2A70-DAF1-6A65-BC0424C2FEEC}"/>
              </a:ext>
            </a:extLst>
          </p:cNvPr>
          <p:cNvPicPr>
            <a:picLocks noChangeAspect="1"/>
          </p:cNvPicPr>
          <p:nvPr/>
        </p:nvPicPr>
        <p:blipFill>
          <a:blip r:embed="rId2"/>
          <a:stretch>
            <a:fillRect/>
          </a:stretch>
        </p:blipFill>
        <p:spPr>
          <a:xfrm rot="10800000">
            <a:off x="9220370" y="244040"/>
            <a:ext cx="3064672" cy="187960"/>
          </a:xfrm>
          <a:prstGeom prst="rect">
            <a:avLst/>
          </a:prstGeom>
        </p:spPr>
      </p:pic>
    </p:spTree>
    <p:extLst>
      <p:ext uri="{BB962C8B-B14F-4D97-AF65-F5344CB8AC3E}">
        <p14:creationId xmlns:p14="http://schemas.microsoft.com/office/powerpoint/2010/main" val="134388711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2_Title, subhead, two columns">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EA60DD58-05DE-E835-E697-CB9A9B0B94EE}"/>
              </a:ext>
            </a:extLst>
          </p:cNvPr>
          <p:cNvSpPr/>
          <p:nvPr/>
        </p:nvSpPr>
        <p:spPr>
          <a:xfrm>
            <a:off x="0" y="0"/>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Content Placeholder 2"/>
          <p:cNvSpPr>
            <a:spLocks noGrp="1"/>
          </p:cNvSpPr>
          <p:nvPr>
            <p:ph idx="1"/>
          </p:nvPr>
        </p:nvSpPr>
        <p:spPr>
          <a:xfrm>
            <a:off x="432000" y="2735992"/>
            <a:ext cx="11088000" cy="3456000"/>
          </a:xfrm>
          <a:prstGeom prst="rect">
            <a:avLst/>
          </a:prstGeom>
        </p:spPr>
        <p:txBody>
          <a:bodyPr lIns="0" tIns="0" rIns="0" bIns="0" numCol="2" spcCol="432000">
            <a:noAutofit/>
          </a:bodyPr>
          <a:lstStyle>
            <a:lvl1pPr marL="0" indent="0">
              <a:lnSpc>
                <a:spcPct val="100000"/>
              </a:lnSpc>
              <a:spcBef>
                <a:spcPts val="0"/>
              </a:spcBef>
              <a:spcAft>
                <a:spcPts val="600"/>
              </a:spcAft>
              <a:buClr>
                <a:schemeClr val="tx1"/>
              </a:buClr>
              <a:buNone/>
              <a:defRPr sz="2200" b="0">
                <a:solidFill>
                  <a:schemeClr val="accent6"/>
                </a:solidFill>
              </a:defRPr>
            </a:lvl1pPr>
            <a:lvl2pPr>
              <a:buClr>
                <a:schemeClr val="tx1"/>
              </a:buClr>
              <a:defRPr sz="2200">
                <a:solidFill>
                  <a:schemeClr val="accent6"/>
                </a:solidFill>
              </a:defRPr>
            </a:lvl2pPr>
            <a:lvl3pPr>
              <a:buClr>
                <a:schemeClr val="tx1"/>
              </a:buClr>
              <a:defRPr sz="2200">
                <a:solidFill>
                  <a:schemeClr val="tx1"/>
                </a:solidFill>
              </a:defRPr>
            </a:lvl3pPr>
            <a:lvl4pPr>
              <a:buClr>
                <a:schemeClr val="tx1"/>
              </a:buClr>
              <a:defRPr sz="2200">
                <a:solidFill>
                  <a:schemeClr val="tx1"/>
                </a:solidFill>
              </a:defRPr>
            </a:lvl4pPr>
            <a:lvl5pPr>
              <a:buClr>
                <a:schemeClr val="tx1"/>
              </a:buClr>
              <a:defRPr sz="2200">
                <a:solidFill>
                  <a:schemeClr val="tx1"/>
                </a:solidFill>
              </a:defRPr>
            </a:lvl5pPr>
          </a:lstStyle>
          <a:p>
            <a:pPr lvl="0"/>
            <a:r>
              <a:rPr lang="en-GB"/>
              <a:t>Click to edit Master text styles</a:t>
            </a:r>
          </a:p>
          <a:p>
            <a:pPr lvl="1"/>
            <a:r>
              <a:rPr lang="en-GB"/>
              <a:t>Second level</a:t>
            </a:r>
          </a:p>
        </p:txBody>
      </p:sp>
      <p:sp>
        <p:nvSpPr>
          <p:cNvPr id="8" name="Text Placeholder 7">
            <a:extLst>
              <a:ext uri="{FF2B5EF4-FFF2-40B4-BE49-F238E27FC236}">
                <a16:creationId xmlns:a16="http://schemas.microsoft.com/office/drawing/2014/main" id="{47286FFC-BD82-6E40-BA0C-B1C0F7127A99}"/>
              </a:ext>
            </a:extLst>
          </p:cNvPr>
          <p:cNvSpPr>
            <a:spLocks noGrp="1"/>
          </p:cNvSpPr>
          <p:nvPr>
            <p:ph type="body" sz="quarter" idx="13" hasCustomPrompt="1"/>
          </p:nvPr>
        </p:nvSpPr>
        <p:spPr>
          <a:xfrm>
            <a:off x="432000" y="2087999"/>
            <a:ext cx="11050700" cy="462017"/>
          </a:xfrm>
          <a:prstGeom prst="rect">
            <a:avLst/>
          </a:prstGeom>
        </p:spPr>
        <p:txBody>
          <a:bodyPr lIns="0" tIns="0" rIns="0" bIns="0" numCol="2" anchor="t">
            <a:noAutofit/>
          </a:bodyPr>
          <a:lstStyle>
            <a:lvl1pPr marL="0" indent="0">
              <a:lnSpc>
                <a:spcPct val="100000"/>
              </a:lnSpc>
              <a:spcBef>
                <a:spcPts val="0"/>
              </a:spcBef>
              <a:spcAft>
                <a:spcPts val="0"/>
              </a:spcAft>
              <a:buClr>
                <a:schemeClr val="tx1"/>
              </a:buClr>
              <a:buNone/>
              <a:defRPr sz="2400" b="1">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Subhead if needed</a:t>
            </a:r>
          </a:p>
        </p:txBody>
      </p:sp>
      <p:sp>
        <p:nvSpPr>
          <p:cNvPr id="9" name="TextBox 8">
            <a:extLst>
              <a:ext uri="{FF2B5EF4-FFF2-40B4-BE49-F238E27FC236}">
                <a16:creationId xmlns:a16="http://schemas.microsoft.com/office/drawing/2014/main" id="{990784B1-AA1E-DC4B-BEB4-EC05249AFE00}"/>
              </a:ext>
            </a:extLst>
          </p:cNvPr>
          <p:cNvSpPr txBox="1"/>
          <p:nvPr/>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sp>
        <p:nvSpPr>
          <p:cNvPr id="7" name="Title 1">
            <a:extLst>
              <a:ext uri="{FF2B5EF4-FFF2-40B4-BE49-F238E27FC236}">
                <a16:creationId xmlns:a16="http://schemas.microsoft.com/office/drawing/2014/main" id="{47E4AB90-2CB6-0646-B56C-4B58E33EC909}"/>
              </a:ext>
            </a:extLst>
          </p:cNvPr>
          <p:cNvSpPr>
            <a:spLocks noGrp="1"/>
          </p:cNvSpPr>
          <p:nvPr>
            <p:ph type="title" hasCustomPrompt="1"/>
          </p:nvPr>
        </p:nvSpPr>
        <p:spPr>
          <a:xfrm>
            <a:off x="432000" y="432000"/>
            <a:ext cx="11404154" cy="865186"/>
          </a:xfrm>
          <a:prstGeom prst="rect">
            <a:avLst/>
          </a:prstGeom>
        </p:spPr>
        <p:txBody>
          <a:bodyPr lIns="0" tIns="0" rIns="0" bIns="0">
            <a:normAutofit/>
          </a:bodyPr>
          <a:lstStyle>
            <a:lvl1pPr>
              <a:defRPr sz="3600" b="1">
                <a:solidFill>
                  <a:schemeClr val="tx1"/>
                </a:solidFill>
              </a:defRPr>
            </a:lvl1pPr>
          </a:lstStyle>
          <a:p>
            <a:r>
              <a:rPr lang="en-GB"/>
              <a:t>Heading</a:t>
            </a:r>
          </a:p>
        </p:txBody>
      </p:sp>
      <p:cxnSp>
        <p:nvCxnSpPr>
          <p:cNvPr id="12" name="Straight Connector 11">
            <a:extLst>
              <a:ext uri="{FF2B5EF4-FFF2-40B4-BE49-F238E27FC236}">
                <a16:creationId xmlns:a16="http://schemas.microsoft.com/office/drawing/2014/main" id="{18E2133D-2149-6B45-BEAB-A2D5E225B5AD}"/>
              </a:ext>
            </a:extLst>
          </p:cNvPr>
          <p:cNvCxnSpPr>
            <a:cxnSpLocks/>
          </p:cNvCxnSpPr>
          <p:nvPr/>
        </p:nvCxnSpPr>
        <p:spPr>
          <a:xfrm>
            <a:off x="408789" y="6336000"/>
            <a:ext cx="11399211"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4" name="Picture 3">
            <a:extLst>
              <a:ext uri="{FF2B5EF4-FFF2-40B4-BE49-F238E27FC236}">
                <a16:creationId xmlns:a16="http://schemas.microsoft.com/office/drawing/2014/main" id="{129FE9CC-24C2-9AAC-6340-A9E7BC324939}"/>
              </a:ext>
            </a:extLst>
          </p:cNvPr>
          <p:cNvPicPr>
            <a:picLocks noChangeAspect="1"/>
          </p:cNvPicPr>
          <p:nvPr/>
        </p:nvPicPr>
        <p:blipFill>
          <a:blip r:embed="rId2"/>
          <a:stretch>
            <a:fillRect/>
          </a:stretch>
        </p:blipFill>
        <p:spPr>
          <a:xfrm rot="10800000">
            <a:off x="9220370" y="244040"/>
            <a:ext cx="3064672" cy="187960"/>
          </a:xfrm>
          <a:prstGeom prst="rect">
            <a:avLst/>
          </a:prstGeom>
        </p:spPr>
      </p:pic>
    </p:spTree>
    <p:extLst>
      <p:ext uri="{BB962C8B-B14F-4D97-AF65-F5344CB8AC3E}">
        <p14:creationId xmlns:p14="http://schemas.microsoft.com/office/powerpoint/2010/main" val="237669391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2_Title, subhead, Three columns">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55C4A9B1-8C9A-5B25-6E7A-B9589ECCAD85}"/>
              </a:ext>
            </a:extLst>
          </p:cNvPr>
          <p:cNvSpPr/>
          <p:nvPr/>
        </p:nvSpPr>
        <p:spPr>
          <a:xfrm>
            <a:off x="0" y="0"/>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Content Placeholder 2"/>
          <p:cNvSpPr>
            <a:spLocks noGrp="1"/>
          </p:cNvSpPr>
          <p:nvPr>
            <p:ph idx="1"/>
          </p:nvPr>
        </p:nvSpPr>
        <p:spPr>
          <a:xfrm>
            <a:off x="432000" y="2736000"/>
            <a:ext cx="11088000" cy="3456000"/>
          </a:xfrm>
          <a:prstGeom prst="rect">
            <a:avLst/>
          </a:prstGeom>
        </p:spPr>
        <p:txBody>
          <a:bodyPr lIns="0" tIns="0" rIns="0" bIns="0" numCol="3" spcCol="432000">
            <a:noAutofit/>
          </a:bodyPr>
          <a:lstStyle>
            <a:lvl1pPr marL="0" indent="0">
              <a:lnSpc>
                <a:spcPct val="100000"/>
              </a:lnSpc>
              <a:spcBef>
                <a:spcPts val="0"/>
              </a:spcBef>
              <a:spcAft>
                <a:spcPts val="600"/>
              </a:spcAft>
              <a:buClr>
                <a:schemeClr val="tx1"/>
              </a:buClr>
              <a:buNone/>
              <a:defRPr sz="2200" b="0">
                <a:solidFill>
                  <a:schemeClr val="accent6"/>
                </a:solidFill>
              </a:defRPr>
            </a:lvl1pPr>
            <a:lvl2pPr>
              <a:buClr>
                <a:schemeClr val="tx1"/>
              </a:buClr>
              <a:defRPr sz="2200">
                <a:solidFill>
                  <a:schemeClr val="accent6"/>
                </a:solidFill>
              </a:defRPr>
            </a:lvl2pPr>
            <a:lvl3pPr>
              <a:buClr>
                <a:schemeClr val="tx1"/>
              </a:buClr>
              <a:defRPr sz="2200">
                <a:solidFill>
                  <a:schemeClr val="tx1"/>
                </a:solidFill>
              </a:defRPr>
            </a:lvl3pPr>
            <a:lvl4pPr>
              <a:buClr>
                <a:schemeClr val="tx1"/>
              </a:buClr>
              <a:defRPr sz="2200">
                <a:solidFill>
                  <a:schemeClr val="tx1"/>
                </a:solidFill>
              </a:defRPr>
            </a:lvl4pPr>
            <a:lvl5pPr>
              <a:buClr>
                <a:schemeClr val="tx1"/>
              </a:buClr>
              <a:defRPr sz="2200">
                <a:solidFill>
                  <a:schemeClr val="tx1"/>
                </a:solidFill>
              </a:defRPr>
            </a:lvl5pPr>
          </a:lstStyle>
          <a:p>
            <a:pPr lvl="0"/>
            <a:r>
              <a:rPr lang="en-GB"/>
              <a:t>Click to edit Master text styles</a:t>
            </a:r>
          </a:p>
          <a:p>
            <a:pPr lvl="1"/>
            <a:r>
              <a:rPr lang="en-GB"/>
              <a:t>Second level</a:t>
            </a:r>
          </a:p>
        </p:txBody>
      </p:sp>
      <p:sp>
        <p:nvSpPr>
          <p:cNvPr id="8" name="Text Placeholder 7">
            <a:extLst>
              <a:ext uri="{FF2B5EF4-FFF2-40B4-BE49-F238E27FC236}">
                <a16:creationId xmlns:a16="http://schemas.microsoft.com/office/drawing/2014/main" id="{47286FFC-BD82-6E40-BA0C-B1C0F7127A99}"/>
              </a:ext>
            </a:extLst>
          </p:cNvPr>
          <p:cNvSpPr>
            <a:spLocks noGrp="1"/>
          </p:cNvSpPr>
          <p:nvPr>
            <p:ph type="body" sz="quarter" idx="13" hasCustomPrompt="1"/>
          </p:nvPr>
        </p:nvSpPr>
        <p:spPr>
          <a:xfrm>
            <a:off x="432000" y="2087999"/>
            <a:ext cx="11050700" cy="462017"/>
          </a:xfrm>
          <a:prstGeom prst="rect">
            <a:avLst/>
          </a:prstGeom>
        </p:spPr>
        <p:txBody>
          <a:bodyPr lIns="0" tIns="0" rIns="0" bIns="0" numCol="2" anchor="t">
            <a:noAutofit/>
          </a:bodyPr>
          <a:lstStyle>
            <a:lvl1pPr marL="0" indent="0">
              <a:lnSpc>
                <a:spcPct val="100000"/>
              </a:lnSpc>
              <a:spcBef>
                <a:spcPts val="0"/>
              </a:spcBef>
              <a:spcAft>
                <a:spcPts val="0"/>
              </a:spcAft>
              <a:buClr>
                <a:schemeClr val="tx1"/>
              </a:buClr>
              <a:buNone/>
              <a:defRPr sz="2400" b="1">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Subhead if needed</a:t>
            </a:r>
          </a:p>
        </p:txBody>
      </p:sp>
      <p:sp>
        <p:nvSpPr>
          <p:cNvPr id="9" name="TextBox 8">
            <a:extLst>
              <a:ext uri="{FF2B5EF4-FFF2-40B4-BE49-F238E27FC236}">
                <a16:creationId xmlns:a16="http://schemas.microsoft.com/office/drawing/2014/main" id="{990784B1-AA1E-DC4B-BEB4-EC05249AFE00}"/>
              </a:ext>
            </a:extLst>
          </p:cNvPr>
          <p:cNvSpPr txBox="1"/>
          <p:nvPr/>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sp>
        <p:nvSpPr>
          <p:cNvPr id="7" name="Title 1">
            <a:extLst>
              <a:ext uri="{FF2B5EF4-FFF2-40B4-BE49-F238E27FC236}">
                <a16:creationId xmlns:a16="http://schemas.microsoft.com/office/drawing/2014/main" id="{47E4AB90-2CB6-0646-B56C-4B58E33EC909}"/>
              </a:ext>
            </a:extLst>
          </p:cNvPr>
          <p:cNvSpPr>
            <a:spLocks noGrp="1"/>
          </p:cNvSpPr>
          <p:nvPr>
            <p:ph type="title" hasCustomPrompt="1"/>
          </p:nvPr>
        </p:nvSpPr>
        <p:spPr>
          <a:xfrm>
            <a:off x="432000" y="432000"/>
            <a:ext cx="11404154" cy="865186"/>
          </a:xfrm>
          <a:prstGeom prst="rect">
            <a:avLst/>
          </a:prstGeom>
        </p:spPr>
        <p:txBody>
          <a:bodyPr lIns="0" tIns="0" rIns="0" bIns="0">
            <a:normAutofit/>
          </a:bodyPr>
          <a:lstStyle>
            <a:lvl1pPr>
              <a:defRPr sz="3600" b="1">
                <a:solidFill>
                  <a:schemeClr val="tx1"/>
                </a:solidFill>
              </a:defRPr>
            </a:lvl1pPr>
          </a:lstStyle>
          <a:p>
            <a:r>
              <a:rPr lang="en-GB"/>
              <a:t>Heading</a:t>
            </a:r>
          </a:p>
        </p:txBody>
      </p:sp>
      <p:cxnSp>
        <p:nvCxnSpPr>
          <p:cNvPr id="12" name="Straight Connector 11">
            <a:extLst>
              <a:ext uri="{FF2B5EF4-FFF2-40B4-BE49-F238E27FC236}">
                <a16:creationId xmlns:a16="http://schemas.microsoft.com/office/drawing/2014/main" id="{6A9D545D-FD2F-4843-8588-07EBE7DDAA13}"/>
              </a:ext>
            </a:extLst>
          </p:cNvPr>
          <p:cNvCxnSpPr>
            <a:cxnSpLocks/>
          </p:cNvCxnSpPr>
          <p:nvPr/>
        </p:nvCxnSpPr>
        <p:spPr>
          <a:xfrm>
            <a:off x="432000" y="6348700"/>
            <a:ext cx="1137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13" name="Picture 12">
            <a:extLst>
              <a:ext uri="{FF2B5EF4-FFF2-40B4-BE49-F238E27FC236}">
                <a16:creationId xmlns:a16="http://schemas.microsoft.com/office/drawing/2014/main" id="{707F89CB-5AF7-9C7B-6503-F287E127E820}"/>
              </a:ext>
            </a:extLst>
          </p:cNvPr>
          <p:cNvPicPr>
            <a:picLocks noChangeAspect="1"/>
          </p:cNvPicPr>
          <p:nvPr/>
        </p:nvPicPr>
        <p:blipFill>
          <a:blip r:embed="rId2"/>
          <a:stretch>
            <a:fillRect/>
          </a:stretch>
        </p:blipFill>
        <p:spPr>
          <a:xfrm rot="10800000">
            <a:off x="9220370" y="244040"/>
            <a:ext cx="3064672" cy="187960"/>
          </a:xfrm>
          <a:prstGeom prst="rect">
            <a:avLst/>
          </a:prstGeom>
        </p:spPr>
      </p:pic>
    </p:spTree>
    <p:extLst>
      <p:ext uri="{BB962C8B-B14F-4D97-AF65-F5344CB8AC3E}">
        <p14:creationId xmlns:p14="http://schemas.microsoft.com/office/powerpoint/2010/main" val="194301662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Headline slide with image A">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72C3761D-E146-5B7A-CD68-6CC98EA19A5F}"/>
              </a:ext>
            </a:extLst>
          </p:cNvPr>
          <p:cNvSpPr/>
          <p:nvPr/>
        </p:nvSpPr>
        <p:spPr>
          <a:xfrm>
            <a:off x="0" y="0"/>
            <a:ext cx="6096000"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hasCustomPrompt="1"/>
          </p:nvPr>
        </p:nvSpPr>
        <p:spPr>
          <a:xfrm>
            <a:off x="354093" y="1647568"/>
            <a:ext cx="4909569" cy="3130069"/>
          </a:xfrm>
          <a:prstGeom prst="rect">
            <a:avLst/>
          </a:prstGeom>
        </p:spPr>
        <p:txBody>
          <a:bodyPr anchor="t">
            <a:normAutofit/>
          </a:bodyPr>
          <a:lstStyle>
            <a:lvl1pPr marL="0" indent="0">
              <a:lnSpc>
                <a:spcPts val="4200"/>
              </a:lnSpc>
              <a:defRPr sz="3600" b="1">
                <a:solidFill>
                  <a:schemeClr val="tx1"/>
                </a:solidFill>
              </a:defRPr>
            </a:lvl1pPr>
          </a:lstStyle>
          <a:p>
            <a:r>
              <a:rPr lang="en-GB"/>
              <a:t>Headline over a number of lines,</a:t>
            </a:r>
            <a:br>
              <a:rPr lang="en-GB"/>
            </a:br>
            <a:r>
              <a:rPr lang="en-GB"/>
              <a:t>keep to maximum of four lines</a:t>
            </a:r>
          </a:p>
        </p:txBody>
      </p:sp>
      <p:sp>
        <p:nvSpPr>
          <p:cNvPr id="9" name="TextBox 8">
            <a:extLst>
              <a:ext uri="{FF2B5EF4-FFF2-40B4-BE49-F238E27FC236}">
                <a16:creationId xmlns:a16="http://schemas.microsoft.com/office/drawing/2014/main" id="{990784B1-AA1E-DC4B-BEB4-EC05249AFE00}"/>
              </a:ext>
            </a:extLst>
          </p:cNvPr>
          <p:cNvSpPr txBox="1"/>
          <p:nvPr/>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tx1"/>
                </a:solidFill>
              </a:rPr>
              <a:pPr algn="r"/>
              <a:t>‹#›</a:t>
            </a:fld>
            <a:endParaRPr lang="en-GB" sz="1200">
              <a:solidFill>
                <a:schemeClr val="tx1"/>
              </a:solidFill>
            </a:endParaRPr>
          </a:p>
        </p:txBody>
      </p:sp>
      <p:sp>
        <p:nvSpPr>
          <p:cNvPr id="7" name="Picture Placeholder 6">
            <a:extLst>
              <a:ext uri="{FF2B5EF4-FFF2-40B4-BE49-F238E27FC236}">
                <a16:creationId xmlns:a16="http://schemas.microsoft.com/office/drawing/2014/main" id="{1EF456E7-F404-A541-B6E9-27C1B10EC600}"/>
              </a:ext>
            </a:extLst>
          </p:cNvPr>
          <p:cNvSpPr>
            <a:spLocks noGrp="1"/>
          </p:cNvSpPr>
          <p:nvPr>
            <p:ph type="pic" sz="quarter" idx="10" hasCustomPrompt="1"/>
          </p:nvPr>
        </p:nvSpPr>
        <p:spPr>
          <a:xfrm>
            <a:off x="6096000" y="0"/>
            <a:ext cx="6096000" cy="6858000"/>
          </a:xfrm>
          <a:prstGeom prst="rect">
            <a:avLst/>
          </a:prstGeom>
          <a:solidFill>
            <a:schemeClr val="tx2"/>
          </a:solidFill>
        </p:spPr>
        <p:txBody>
          <a:bodyPr tIns="2340000"/>
          <a:lstStyle>
            <a:lvl1pPr algn="ctr">
              <a:buNone/>
              <a:defRPr/>
            </a:lvl1pPr>
          </a:lstStyle>
          <a:p>
            <a:r>
              <a:rPr lang="en-GB"/>
              <a:t>Click on icon to insert image (including Alt Text)</a:t>
            </a:r>
          </a:p>
        </p:txBody>
      </p:sp>
    </p:spTree>
    <p:extLst>
      <p:ext uri="{BB962C8B-B14F-4D97-AF65-F5344CB8AC3E}">
        <p14:creationId xmlns:p14="http://schemas.microsoft.com/office/powerpoint/2010/main" val="416906057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ICON Grid Boxes 4UP Grey">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47286FFC-BD82-6E40-BA0C-B1C0F7127A99}"/>
              </a:ext>
            </a:extLst>
          </p:cNvPr>
          <p:cNvSpPr>
            <a:spLocks noGrp="1"/>
          </p:cNvSpPr>
          <p:nvPr>
            <p:ph type="body" sz="quarter" idx="13"/>
          </p:nvPr>
        </p:nvSpPr>
        <p:spPr>
          <a:xfrm>
            <a:off x="2277721" y="2088000"/>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9" name="TextBox 8">
            <a:extLst>
              <a:ext uri="{FF2B5EF4-FFF2-40B4-BE49-F238E27FC236}">
                <a16:creationId xmlns:a16="http://schemas.microsoft.com/office/drawing/2014/main" id="{990784B1-AA1E-DC4B-BEB4-EC05249AFE00}"/>
              </a:ext>
            </a:extLst>
          </p:cNvPr>
          <p:cNvSpPr txBox="1"/>
          <p:nvPr/>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sp>
        <p:nvSpPr>
          <p:cNvPr id="4" name="Rectangle: Top Corners Rounded 3">
            <a:extLst>
              <a:ext uri="{FF2B5EF4-FFF2-40B4-BE49-F238E27FC236}">
                <a16:creationId xmlns:a16="http://schemas.microsoft.com/office/drawing/2014/main" id="{B540671A-ED56-3548-A508-080ABBDB5E58}"/>
              </a:ext>
            </a:extLst>
          </p:cNvPr>
          <p:cNvSpPr/>
          <p:nvPr/>
        </p:nvSpPr>
        <p:spPr>
          <a:xfrm>
            <a:off x="2277721" y="1188000"/>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Text Placeholder 7">
            <a:extLst>
              <a:ext uri="{FF2B5EF4-FFF2-40B4-BE49-F238E27FC236}">
                <a16:creationId xmlns:a16="http://schemas.microsoft.com/office/drawing/2014/main" id="{7F90A04B-AAE8-A248-ADF6-A73BF8ECD7AE}"/>
              </a:ext>
            </a:extLst>
          </p:cNvPr>
          <p:cNvSpPr>
            <a:spLocks noGrp="1"/>
          </p:cNvSpPr>
          <p:nvPr>
            <p:ph type="body" sz="quarter" idx="14"/>
          </p:nvPr>
        </p:nvSpPr>
        <p:spPr>
          <a:xfrm>
            <a:off x="6231884" y="2089034"/>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0" name="Rectangle: Top Corners Rounded 19">
            <a:extLst>
              <a:ext uri="{FF2B5EF4-FFF2-40B4-BE49-F238E27FC236}">
                <a16:creationId xmlns:a16="http://schemas.microsoft.com/office/drawing/2014/main" id="{08FEBAA5-9C5F-2648-899B-9991822EBFF6}"/>
              </a:ext>
            </a:extLst>
          </p:cNvPr>
          <p:cNvSpPr/>
          <p:nvPr/>
        </p:nvSpPr>
        <p:spPr>
          <a:xfrm>
            <a:off x="6231884" y="1188000"/>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Text Placeholder 7">
            <a:extLst>
              <a:ext uri="{FF2B5EF4-FFF2-40B4-BE49-F238E27FC236}">
                <a16:creationId xmlns:a16="http://schemas.microsoft.com/office/drawing/2014/main" id="{6017D8E3-CAD4-674B-ABC3-946291000D2B}"/>
              </a:ext>
            </a:extLst>
          </p:cNvPr>
          <p:cNvSpPr>
            <a:spLocks noGrp="1"/>
          </p:cNvSpPr>
          <p:nvPr>
            <p:ph type="body" sz="quarter" idx="16"/>
          </p:nvPr>
        </p:nvSpPr>
        <p:spPr>
          <a:xfrm>
            <a:off x="2277721" y="4649267"/>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4" name="TextBox 23">
            <a:extLst>
              <a:ext uri="{FF2B5EF4-FFF2-40B4-BE49-F238E27FC236}">
                <a16:creationId xmlns:a16="http://schemas.microsoft.com/office/drawing/2014/main" id="{7D87C9DF-7113-134C-B859-0141E7D1B2DB}"/>
              </a:ext>
            </a:extLst>
          </p:cNvPr>
          <p:cNvSpPr txBox="1"/>
          <p:nvPr/>
        </p:nvSpPr>
        <p:spPr>
          <a:xfrm>
            <a:off x="4700954" y="6530388"/>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25" name="Rectangle: Top Corners Rounded 24">
            <a:extLst>
              <a:ext uri="{FF2B5EF4-FFF2-40B4-BE49-F238E27FC236}">
                <a16:creationId xmlns:a16="http://schemas.microsoft.com/office/drawing/2014/main" id="{8FD6A08D-6DD3-C845-8B17-CC9297B607DC}"/>
              </a:ext>
            </a:extLst>
          </p:cNvPr>
          <p:cNvSpPr/>
          <p:nvPr/>
        </p:nvSpPr>
        <p:spPr>
          <a:xfrm>
            <a:off x="2277721" y="3749267"/>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Text Placeholder 7">
            <a:extLst>
              <a:ext uri="{FF2B5EF4-FFF2-40B4-BE49-F238E27FC236}">
                <a16:creationId xmlns:a16="http://schemas.microsoft.com/office/drawing/2014/main" id="{07BD5561-5536-6F4A-AD32-EFB7423F22AA}"/>
              </a:ext>
            </a:extLst>
          </p:cNvPr>
          <p:cNvSpPr>
            <a:spLocks noGrp="1"/>
          </p:cNvSpPr>
          <p:nvPr>
            <p:ph type="body" sz="quarter" idx="17"/>
          </p:nvPr>
        </p:nvSpPr>
        <p:spPr>
          <a:xfrm>
            <a:off x="6231884" y="4650427"/>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7" name="Rectangle: Top Corners Rounded 26">
            <a:extLst>
              <a:ext uri="{FF2B5EF4-FFF2-40B4-BE49-F238E27FC236}">
                <a16:creationId xmlns:a16="http://schemas.microsoft.com/office/drawing/2014/main" id="{B5A7277B-59DD-844A-A364-77AED24CBAC1}"/>
              </a:ext>
            </a:extLst>
          </p:cNvPr>
          <p:cNvSpPr/>
          <p:nvPr/>
        </p:nvSpPr>
        <p:spPr>
          <a:xfrm>
            <a:off x="6239447" y="3752201"/>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Title 1">
            <a:extLst>
              <a:ext uri="{FF2B5EF4-FFF2-40B4-BE49-F238E27FC236}">
                <a16:creationId xmlns:a16="http://schemas.microsoft.com/office/drawing/2014/main" id="{1ACF78F6-439A-384B-9C21-D11B5B50E050}"/>
              </a:ext>
            </a:extLst>
          </p:cNvPr>
          <p:cNvSpPr>
            <a:spLocks noGrp="1"/>
          </p:cNvSpPr>
          <p:nvPr>
            <p:ph type="title" hasCustomPrompt="1"/>
          </p:nvPr>
        </p:nvSpPr>
        <p:spPr>
          <a:xfrm>
            <a:off x="432000" y="432000"/>
            <a:ext cx="11404154" cy="695727"/>
          </a:xfrm>
          <a:prstGeom prst="rect">
            <a:avLst/>
          </a:prstGeom>
        </p:spPr>
        <p:txBody>
          <a:bodyPr lIns="0" tIns="0" rIns="0" bIns="0">
            <a:normAutofit/>
          </a:bodyPr>
          <a:lstStyle>
            <a:lvl1pPr>
              <a:defRPr sz="3600" b="1">
                <a:solidFill>
                  <a:schemeClr val="tx1"/>
                </a:solidFill>
              </a:defRPr>
            </a:lvl1pPr>
          </a:lstStyle>
          <a:p>
            <a:r>
              <a:rPr lang="en-GB"/>
              <a:t>Heading</a:t>
            </a:r>
          </a:p>
        </p:txBody>
      </p:sp>
      <p:pic>
        <p:nvPicPr>
          <p:cNvPr id="6" name="Picture 5">
            <a:extLst>
              <a:ext uri="{FF2B5EF4-FFF2-40B4-BE49-F238E27FC236}">
                <a16:creationId xmlns:a16="http://schemas.microsoft.com/office/drawing/2014/main" id="{2F244FF8-F4E4-0514-77D0-8D8D69F9337B}"/>
              </a:ext>
            </a:extLst>
          </p:cNvPr>
          <p:cNvPicPr>
            <a:picLocks noChangeAspect="1"/>
          </p:cNvPicPr>
          <p:nvPr/>
        </p:nvPicPr>
        <p:blipFill>
          <a:blip r:embed="rId2"/>
          <a:stretch>
            <a:fillRect/>
          </a:stretch>
        </p:blipFill>
        <p:spPr>
          <a:xfrm rot="10800000">
            <a:off x="9220370" y="244040"/>
            <a:ext cx="3064672" cy="187960"/>
          </a:xfrm>
          <a:prstGeom prst="rect">
            <a:avLst/>
          </a:prstGeom>
        </p:spPr>
      </p:pic>
      <p:cxnSp>
        <p:nvCxnSpPr>
          <p:cNvPr id="7" name="Straight Connector 6">
            <a:extLst>
              <a:ext uri="{FF2B5EF4-FFF2-40B4-BE49-F238E27FC236}">
                <a16:creationId xmlns:a16="http://schemas.microsoft.com/office/drawing/2014/main" id="{7DBEB741-20EA-C36A-7EF8-DE1CD1F1AA0C}"/>
              </a:ext>
            </a:extLst>
          </p:cNvPr>
          <p:cNvCxnSpPr>
            <a:cxnSpLocks/>
          </p:cNvCxnSpPr>
          <p:nvPr/>
        </p:nvCxnSpPr>
        <p:spPr>
          <a:xfrm>
            <a:off x="432000" y="6336000"/>
            <a:ext cx="11384862"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7002537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2CE947E-1F3C-4CE2-B205-42ACABCDF35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E34187EB-CD8C-4429-80A8-057E397FFC3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6278BCC8-525B-41FD-8646-596B1960C6F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GB"/>
          </a:p>
        </p:txBody>
      </p:sp>
      <p:sp>
        <p:nvSpPr>
          <p:cNvPr id="5" name="Footer Placeholder 4">
            <a:extLst>
              <a:ext uri="{FF2B5EF4-FFF2-40B4-BE49-F238E27FC236}">
                <a16:creationId xmlns:a16="http://schemas.microsoft.com/office/drawing/2014/main" id="{882564A6-47BB-43DB-A152-9E155576013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EE33BD63-EE18-4132-8F91-68A0A2C0DA4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4C8BF5-13A5-42F4-9CE9-90F28B6F1B70}" type="slidenum">
              <a:rPr lang="en-GB" smtClean="0"/>
              <a:t>‹#›</a:t>
            </a:fld>
            <a:endParaRPr lang="en-GB"/>
          </a:p>
        </p:txBody>
      </p:sp>
    </p:spTree>
    <p:extLst>
      <p:ext uri="{BB962C8B-B14F-4D97-AF65-F5344CB8AC3E}">
        <p14:creationId xmlns:p14="http://schemas.microsoft.com/office/powerpoint/2010/main" val="2340666852"/>
      </p:ext>
    </p:extLst>
  </p:cSld>
  <p:clrMap bg1="dk1" tx1="lt1" bg2="dk2" tx2="lt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 id="2147483675" r:id="rId14"/>
    <p:sldLayoutId id="2147483676" r:id="rId15"/>
    <p:sldLayoutId id="2147483677" r:id="rId16"/>
    <p:sldLayoutId id="2147483678" r:id="rId17"/>
    <p:sldLayoutId id="2147483679" r:id="rId18"/>
    <p:sldLayoutId id="2147483680" r:id="rId19"/>
    <p:sldLayoutId id="2147483681" r:id="rId20"/>
    <p:sldLayoutId id="2147483682" r:id="rId21"/>
    <p:sldLayoutId id="2147483683" r:id="rId22"/>
    <p:sldLayoutId id="2147483684" r:id="rId23"/>
    <p:sldLayoutId id="2147483685" r:id="rId24"/>
    <p:sldLayoutId id="2147483686" r:id="rId25"/>
    <p:sldLayoutId id="2147483687" r:id="rId26"/>
    <p:sldLayoutId id="2147483688" r:id="rId27"/>
    <p:sldLayoutId id="2147483689" r:id="rId28"/>
    <p:sldLayoutId id="2147483690" r:id="rId29"/>
    <p:sldLayoutId id="2147483692" r:id="rId30"/>
    <p:sldLayoutId id="2147483660" r:id="rId31"/>
  </p:sldLayoutIdLst>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accent6"/>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accent6"/>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accent6"/>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accent6"/>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accent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9.png"/><Relationship Id="rId3" Type="http://schemas.openxmlformats.org/officeDocument/2006/relationships/hyperlink" Target="https://events.teams.microsoft.com/event/8d68f4f9-fe3b-4dd2-8087-be71c50def87@37c354b2-85b0-47f5-b222-07b48d774ee3" TargetMode="External"/><Relationship Id="rId7" Type="http://schemas.openxmlformats.org/officeDocument/2006/relationships/hyperlink" Target="https://events.teams.microsoft.com/event/4f6ebf7a-a76c-4a54-9bdd-a34ee66d47b0@37c354b2-85b0-47f5-b222-07b48d774ee3" TargetMode="External"/><Relationship Id="rId2" Type="http://schemas.openxmlformats.org/officeDocument/2006/relationships/hyperlink" Target="https://events.teams.microsoft.com/event/a238bc6d-0281-428f-bfac-2f9aa7d0ffab@37c354b2-85b0-47f5-b222-07b48d774ee3" TargetMode="External"/><Relationship Id="rId1" Type="http://schemas.openxmlformats.org/officeDocument/2006/relationships/slideLayout" Target="../slideLayouts/slideLayout24.xml"/><Relationship Id="rId6" Type="http://schemas.openxmlformats.org/officeDocument/2006/relationships/hyperlink" Target="https://events.teams.microsoft.com/event/c3288fc4-3677-4988-9f30-afc1127dad33@37c354b2-85b0-47f5-b222-07b48d774ee3" TargetMode="External"/><Relationship Id="rId5" Type="http://schemas.openxmlformats.org/officeDocument/2006/relationships/hyperlink" Target="https://events.teams.microsoft.com/event/4889d475-1a50-46c7-a126-68e4bb1de384@37c354b2-85b0-47f5-b222-07b48d774ee3" TargetMode="External"/><Relationship Id="rId4" Type="http://schemas.openxmlformats.org/officeDocument/2006/relationships/hyperlink" Target="https://events.teams.microsoft.com/event/18cebee1-5cb0-4fa9-ab65-0ad780e6e553@37c354b2-85b0-47f5-b222-07b48d774ee3" TargetMode="External"/><Relationship Id="rId9"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 Placeholder 5">
            <a:extLst>
              <a:ext uri="{FF2B5EF4-FFF2-40B4-BE49-F238E27FC236}">
                <a16:creationId xmlns:a16="http://schemas.microsoft.com/office/drawing/2014/main" id="{781B5711-7F5E-FD9E-B73E-79212F66C23A}"/>
              </a:ext>
            </a:extLst>
          </p:cNvPr>
          <p:cNvSpPr txBox="1">
            <a:spLocks/>
          </p:cNvSpPr>
          <p:nvPr/>
        </p:nvSpPr>
        <p:spPr>
          <a:xfrm>
            <a:off x="431999" y="1910120"/>
            <a:ext cx="5497460" cy="4546097"/>
          </a:xfrm>
          <a:prstGeom prst="rect">
            <a:avLst/>
          </a:prstGeom>
          <a:noFill/>
          <a:ln w="38100"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4"/>
          </a:fontRef>
        </p:style>
        <p:txBody>
          <a:bodyPr vert="horz" lIns="180000" tIns="180000" rIns="180000" bIns="0" rtlCol="0" anchor="t">
            <a:noAutofit/>
          </a:bodyPr>
          <a:lstStyle>
            <a:lvl1pPr marL="0" indent="0" algn="l" defTabSz="914400" rtl="0" eaLnBrk="1" latinLnBrk="0" hangingPunct="1">
              <a:lnSpc>
                <a:spcPts val="2200"/>
              </a:lnSpc>
              <a:spcBef>
                <a:spcPts val="0"/>
              </a:spcBef>
              <a:spcAft>
                <a:spcPts val="900"/>
              </a:spcAft>
              <a:buClr>
                <a:schemeClr val="tx1"/>
              </a:buClr>
              <a:buFont typeface="Arial" panose="020B0604020202020204" pitchFamily="34" charset="0"/>
              <a:buNone/>
              <a:defRPr sz="2400" b="1" kern="1200">
                <a:solidFill>
                  <a:schemeClr val="tx1"/>
                </a:solidFill>
                <a:latin typeface="+mn-lt"/>
                <a:ea typeface="+mn-ea"/>
                <a:cs typeface="+mn-cs"/>
              </a:defRPr>
            </a:lvl1pPr>
            <a:lvl2pPr marL="357188" indent="0" algn="l" defTabSz="914400" rtl="0" eaLnBrk="1" latinLnBrk="0" hangingPunct="1">
              <a:lnSpc>
                <a:spcPct val="90000"/>
              </a:lnSpc>
              <a:spcBef>
                <a:spcPts val="500"/>
              </a:spcBef>
              <a:buClr>
                <a:schemeClr val="tx1"/>
              </a:buClr>
              <a:buFont typeface="Arial" panose="020B0604020202020204" pitchFamily="34" charset="0"/>
              <a:buNone/>
              <a:defRPr sz="1800" kern="1200">
                <a:solidFill>
                  <a:schemeClr val="tx1"/>
                </a:solidFill>
                <a:latin typeface="+mn-lt"/>
                <a:ea typeface="+mn-ea"/>
                <a:cs typeface="+mn-cs"/>
              </a:defRPr>
            </a:lvl2pPr>
            <a:lvl3pPr marL="714375" indent="0" algn="l" defTabSz="914400" rtl="0" eaLnBrk="1" latinLnBrk="0" hangingPunct="1">
              <a:lnSpc>
                <a:spcPct val="90000"/>
              </a:lnSpc>
              <a:spcBef>
                <a:spcPts val="500"/>
              </a:spcBef>
              <a:buClr>
                <a:schemeClr val="tx1"/>
              </a:buClr>
              <a:buFont typeface="Arial" panose="020B0604020202020204" pitchFamily="34" charset="0"/>
              <a:buNone/>
              <a:defRPr sz="1800" kern="1200">
                <a:solidFill>
                  <a:schemeClr val="tx1"/>
                </a:solidFill>
                <a:latin typeface="+mn-lt"/>
                <a:ea typeface="+mn-ea"/>
                <a:cs typeface="+mn-cs"/>
              </a:defRPr>
            </a:lvl3pPr>
            <a:lvl4pPr marL="1081087" indent="0" algn="l" defTabSz="914400" rtl="0" eaLnBrk="1" latinLnBrk="0" hangingPunct="1">
              <a:lnSpc>
                <a:spcPct val="90000"/>
              </a:lnSpc>
              <a:spcBef>
                <a:spcPts val="500"/>
              </a:spcBef>
              <a:buClr>
                <a:schemeClr val="tx1"/>
              </a:buClr>
              <a:buFont typeface="Arial" panose="020B0604020202020204" pitchFamily="34" charset="0"/>
              <a:buNone/>
              <a:defRPr sz="1800" kern="1200">
                <a:solidFill>
                  <a:schemeClr val="tx1"/>
                </a:solidFill>
                <a:latin typeface="+mn-lt"/>
                <a:ea typeface="+mn-ea"/>
                <a:cs typeface="+mn-cs"/>
              </a:defRPr>
            </a:lvl4pPr>
            <a:lvl5pPr marL="1438275" indent="0" algn="l" defTabSz="914400" rtl="0" eaLnBrk="1" latinLnBrk="0" hangingPunct="1">
              <a:lnSpc>
                <a:spcPct val="90000"/>
              </a:lnSpc>
              <a:spcBef>
                <a:spcPts val="500"/>
              </a:spcBef>
              <a:buClr>
                <a:schemeClr val="tx1"/>
              </a:buClr>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Aft>
                <a:spcPts val="1200"/>
              </a:spcAft>
              <a:buClr>
                <a:schemeClr val="accent6"/>
              </a:buClr>
            </a:pPr>
            <a:r>
              <a:rPr lang="en-GB" sz="2000" b="1">
                <a:ln w="0"/>
                <a:solidFill>
                  <a:schemeClr val="accent1"/>
                </a:solidFill>
              </a:rPr>
              <a:t>An overview of the Foundation Trainee Pharmacist </a:t>
            </a:r>
            <a:r>
              <a:rPr lang="en-GB" sz="2000">
                <a:ln w="0"/>
                <a:solidFill>
                  <a:schemeClr val="accent1"/>
                </a:solidFill>
              </a:rPr>
              <a:t>Programme</a:t>
            </a:r>
            <a:r>
              <a:rPr lang="en-GB" sz="2000" b="1">
                <a:ln w="0"/>
                <a:solidFill>
                  <a:schemeClr val="accent1"/>
                </a:solidFill>
              </a:rPr>
              <a:t> </a:t>
            </a:r>
          </a:p>
          <a:p>
            <a:pPr>
              <a:lnSpc>
                <a:spcPct val="100000"/>
              </a:lnSpc>
              <a:spcAft>
                <a:spcPts val="1200"/>
              </a:spcAft>
              <a:buClr>
                <a:schemeClr val="accent6"/>
              </a:buClr>
            </a:pPr>
            <a:r>
              <a:rPr lang="en-GB" sz="1600" b="0" i="1"/>
              <a:t>An overview of the training year, including key preparation steps and the available support. Suitable for anyone involved in the delivery of the Foundation Training Year, including Designated Supervisors and  Designated Prescribing Practitioners.</a:t>
            </a:r>
            <a:endParaRPr lang="en-GB" sz="1600" b="0" i="1">
              <a:cs typeface="Arial"/>
            </a:endParaRPr>
          </a:p>
        </p:txBody>
      </p:sp>
      <p:sp>
        <p:nvSpPr>
          <p:cNvPr id="3" name="Title 4">
            <a:extLst>
              <a:ext uri="{FF2B5EF4-FFF2-40B4-BE49-F238E27FC236}">
                <a16:creationId xmlns:a16="http://schemas.microsoft.com/office/drawing/2014/main" id="{C951FD85-7189-5F09-6188-A67E6F5E60FC}"/>
              </a:ext>
            </a:extLst>
          </p:cNvPr>
          <p:cNvSpPr txBox="1">
            <a:spLocks/>
          </p:cNvSpPr>
          <p:nvPr/>
        </p:nvSpPr>
        <p:spPr>
          <a:xfrm>
            <a:off x="355847" y="303107"/>
            <a:ext cx="9968601" cy="899203"/>
          </a:xfrm>
          <a:prstGeom prst="rect">
            <a:avLst/>
          </a:prstGeom>
        </p:spPr>
        <p:txBody>
          <a:bodyPr lIns="91440" tIns="45720" rIns="91440" bIns="45720"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lnSpc>
                <a:spcPct val="100000"/>
              </a:lnSpc>
              <a:spcAft>
                <a:spcPts val="1200"/>
              </a:spcAft>
            </a:pPr>
            <a:r>
              <a:rPr lang="en-GB" sz="2800" b="1">
                <a:solidFill>
                  <a:srgbClr val="003087"/>
                </a:solidFill>
              </a:rPr>
              <a:t>Getting ready for the Foundation Trainee Pharmacist Programme 2025/26 </a:t>
            </a:r>
          </a:p>
          <a:p>
            <a:pPr algn="ctr">
              <a:lnSpc>
                <a:spcPct val="100000"/>
              </a:lnSpc>
              <a:spcAft>
                <a:spcPts val="1200"/>
              </a:spcAft>
            </a:pPr>
            <a:r>
              <a:rPr lang="en-GB" sz="2400" b="1" i="1">
                <a:solidFill>
                  <a:srgbClr val="003087"/>
                </a:solidFill>
              </a:rPr>
              <a:t>Upcoming engagement sessions - North East and Yorkshire</a:t>
            </a:r>
            <a:endParaRPr lang="en-GB" sz="2400" b="1" i="1">
              <a:solidFill>
                <a:srgbClr val="003087"/>
              </a:solidFill>
              <a:cs typeface="Arial"/>
            </a:endParaRPr>
          </a:p>
        </p:txBody>
      </p:sp>
      <p:sp>
        <p:nvSpPr>
          <p:cNvPr id="4" name="Text Placeholder 5">
            <a:extLst>
              <a:ext uri="{FF2B5EF4-FFF2-40B4-BE49-F238E27FC236}">
                <a16:creationId xmlns:a16="http://schemas.microsoft.com/office/drawing/2014/main" id="{495E541F-1FFA-1F38-60BA-4CA87ECF1178}"/>
              </a:ext>
            </a:extLst>
          </p:cNvPr>
          <p:cNvSpPr txBox="1">
            <a:spLocks/>
          </p:cNvSpPr>
          <p:nvPr/>
        </p:nvSpPr>
        <p:spPr>
          <a:xfrm>
            <a:off x="6134077" y="1910121"/>
            <a:ext cx="5497460" cy="4546097"/>
          </a:xfrm>
          <a:prstGeom prst="rect">
            <a:avLst/>
          </a:prstGeom>
          <a:noFill/>
          <a:ln w="38100" cap="flat" cmpd="sng" algn="ctr">
            <a:solidFill>
              <a:schemeClr val="bg2"/>
            </a:solidFill>
            <a:prstDash val="solid"/>
            <a:round/>
            <a:headEnd type="none" w="med" len="med"/>
            <a:tailEnd type="none" w="med" len="med"/>
          </a:ln>
        </p:spPr>
        <p:style>
          <a:lnRef idx="0">
            <a:scrgbClr r="0" g="0" b="0"/>
          </a:lnRef>
          <a:fillRef idx="0">
            <a:scrgbClr r="0" g="0" b="0"/>
          </a:fillRef>
          <a:effectRef idx="0">
            <a:scrgbClr r="0" g="0" b="0"/>
          </a:effectRef>
          <a:fontRef idx="minor">
            <a:schemeClr val="accent4"/>
          </a:fontRef>
        </p:style>
        <p:txBody>
          <a:bodyPr vert="horz" lIns="180000" tIns="180000" rIns="180000" bIns="0" rtlCol="0" anchor="t">
            <a:noAutofit/>
          </a:bodyPr>
          <a:lstStyle>
            <a:lvl1pPr marL="0" indent="0" algn="l" defTabSz="914400" rtl="0" eaLnBrk="1" latinLnBrk="0" hangingPunct="1">
              <a:lnSpc>
                <a:spcPts val="2200"/>
              </a:lnSpc>
              <a:spcBef>
                <a:spcPts val="0"/>
              </a:spcBef>
              <a:spcAft>
                <a:spcPts val="900"/>
              </a:spcAft>
              <a:buClr>
                <a:schemeClr val="tx1"/>
              </a:buClr>
              <a:buFont typeface="Arial" panose="020B0604020202020204" pitchFamily="34" charset="0"/>
              <a:buNone/>
              <a:defRPr sz="2400" b="1" kern="1200">
                <a:solidFill>
                  <a:schemeClr val="tx1"/>
                </a:solidFill>
                <a:latin typeface="+mn-lt"/>
                <a:ea typeface="+mn-ea"/>
                <a:cs typeface="+mn-cs"/>
              </a:defRPr>
            </a:lvl1pPr>
            <a:lvl2pPr marL="357188" indent="0" algn="l" defTabSz="914400" rtl="0" eaLnBrk="1" latinLnBrk="0" hangingPunct="1">
              <a:lnSpc>
                <a:spcPct val="90000"/>
              </a:lnSpc>
              <a:spcBef>
                <a:spcPts val="500"/>
              </a:spcBef>
              <a:buClr>
                <a:schemeClr val="tx1"/>
              </a:buClr>
              <a:buFont typeface="Arial" panose="020B0604020202020204" pitchFamily="34" charset="0"/>
              <a:buNone/>
              <a:defRPr sz="1800" kern="1200">
                <a:solidFill>
                  <a:schemeClr val="tx1"/>
                </a:solidFill>
                <a:latin typeface="+mn-lt"/>
                <a:ea typeface="+mn-ea"/>
                <a:cs typeface="+mn-cs"/>
              </a:defRPr>
            </a:lvl2pPr>
            <a:lvl3pPr marL="714375" indent="0" algn="l" defTabSz="914400" rtl="0" eaLnBrk="1" latinLnBrk="0" hangingPunct="1">
              <a:lnSpc>
                <a:spcPct val="90000"/>
              </a:lnSpc>
              <a:spcBef>
                <a:spcPts val="500"/>
              </a:spcBef>
              <a:buClr>
                <a:schemeClr val="tx1"/>
              </a:buClr>
              <a:buFont typeface="Arial" panose="020B0604020202020204" pitchFamily="34" charset="0"/>
              <a:buNone/>
              <a:defRPr sz="1800" kern="1200">
                <a:solidFill>
                  <a:schemeClr val="tx1"/>
                </a:solidFill>
                <a:latin typeface="+mn-lt"/>
                <a:ea typeface="+mn-ea"/>
                <a:cs typeface="+mn-cs"/>
              </a:defRPr>
            </a:lvl3pPr>
            <a:lvl4pPr marL="1081087" indent="0" algn="l" defTabSz="914400" rtl="0" eaLnBrk="1" latinLnBrk="0" hangingPunct="1">
              <a:lnSpc>
                <a:spcPct val="90000"/>
              </a:lnSpc>
              <a:spcBef>
                <a:spcPts val="500"/>
              </a:spcBef>
              <a:buClr>
                <a:schemeClr val="tx1"/>
              </a:buClr>
              <a:buFont typeface="Arial" panose="020B0604020202020204" pitchFamily="34" charset="0"/>
              <a:buNone/>
              <a:defRPr sz="1800" kern="1200">
                <a:solidFill>
                  <a:schemeClr val="tx1"/>
                </a:solidFill>
                <a:latin typeface="+mn-lt"/>
                <a:ea typeface="+mn-ea"/>
                <a:cs typeface="+mn-cs"/>
              </a:defRPr>
            </a:lvl4pPr>
            <a:lvl5pPr marL="1438275" indent="0" algn="l" defTabSz="914400" rtl="0" eaLnBrk="1" latinLnBrk="0" hangingPunct="1">
              <a:lnSpc>
                <a:spcPct val="90000"/>
              </a:lnSpc>
              <a:spcBef>
                <a:spcPts val="500"/>
              </a:spcBef>
              <a:buClr>
                <a:schemeClr val="tx1"/>
              </a:buClr>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Aft>
                <a:spcPts val="1200"/>
              </a:spcAft>
              <a:buClr>
                <a:schemeClr val="accent6"/>
              </a:buClr>
            </a:pPr>
            <a:r>
              <a:rPr lang="en-GB" sz="2000">
                <a:ln w="0"/>
                <a:solidFill>
                  <a:schemeClr val="bg2"/>
                </a:solidFill>
              </a:rPr>
              <a:t>The Foundation Trainee Pharmacist programme: A Guide for DPPs</a:t>
            </a:r>
          </a:p>
          <a:p>
            <a:pPr>
              <a:lnSpc>
                <a:spcPct val="100000"/>
              </a:lnSpc>
              <a:spcAft>
                <a:spcPts val="1200"/>
              </a:spcAft>
              <a:buClr>
                <a:schemeClr val="accent6"/>
              </a:buClr>
            </a:pPr>
            <a:r>
              <a:rPr lang="en-GB" sz="1600" b="0" i="1"/>
              <a:t>A focused, concise engagement session tailored for Designated Prescribing Practitioners (DPPs) who are supporting Foundation Trainee Pharmacists. This session will cover key elements of what DPPs need to know – ideal for those unable to attend the complete overview engagement session.</a:t>
            </a:r>
            <a:endParaRPr lang="en-GB" sz="1600" b="0" i="1">
              <a:cs typeface="Arial"/>
            </a:endParaRPr>
          </a:p>
          <a:p>
            <a:pPr>
              <a:lnSpc>
                <a:spcPct val="100000"/>
              </a:lnSpc>
              <a:spcAft>
                <a:spcPts val="1200"/>
              </a:spcAft>
            </a:pPr>
            <a:endParaRPr lang="en-GB" sz="1600" b="0" i="1">
              <a:cs typeface="Arial"/>
            </a:endParaRPr>
          </a:p>
        </p:txBody>
      </p:sp>
      <p:sp>
        <p:nvSpPr>
          <p:cNvPr id="6" name="TextBox 5">
            <a:extLst>
              <a:ext uri="{FF2B5EF4-FFF2-40B4-BE49-F238E27FC236}">
                <a16:creationId xmlns:a16="http://schemas.microsoft.com/office/drawing/2014/main" id="{0F128253-3379-1D1F-1B94-13681D93A716}"/>
              </a:ext>
            </a:extLst>
          </p:cNvPr>
          <p:cNvSpPr txBox="1"/>
          <p:nvPr/>
        </p:nvSpPr>
        <p:spPr>
          <a:xfrm>
            <a:off x="743367" y="4379724"/>
            <a:ext cx="4874723" cy="1908215"/>
          </a:xfrm>
          <a:prstGeom prst="rect">
            <a:avLst/>
          </a:prstGeom>
          <a:solidFill>
            <a:schemeClr val="accent1"/>
          </a:solidFill>
        </p:spPr>
        <p:txBody>
          <a:bodyPr wrap="square" lIns="91440" tIns="45720" rIns="91440" bIns="45720" rtlCol="0" anchor="t">
            <a:spAutoFit/>
          </a:bodyPr>
          <a:lstStyle/>
          <a:p>
            <a:pPr>
              <a:spcAft>
                <a:spcPts val="1200"/>
              </a:spcAft>
              <a:buClr>
                <a:schemeClr val="accent6"/>
              </a:buClr>
            </a:pPr>
            <a:r>
              <a:rPr lang="en-GB" b="1" i="1">
                <a:solidFill>
                  <a:schemeClr val="bg1"/>
                </a:solidFill>
              </a:rPr>
              <a:t>Join us for an engagement session (please register using the links below):</a:t>
            </a:r>
          </a:p>
          <a:p>
            <a:pPr marL="285750" indent="-285750" eaLnBrk="0" fontAlgn="base" hangingPunct="0">
              <a:spcBef>
                <a:spcPct val="0"/>
              </a:spcBef>
              <a:spcAft>
                <a:spcPct val="0"/>
              </a:spcAft>
              <a:buFont typeface="Arial" panose="020B0604020202020204" pitchFamily="34" charset="0"/>
              <a:buChar char="•"/>
            </a:pPr>
            <a:r>
              <a:rPr lang="en-US" altLang="en-US">
                <a:solidFill>
                  <a:schemeClr val="bg1"/>
                </a:solidFill>
                <a:latin typeface="Arial"/>
                <a:cs typeface="Arial"/>
                <a:hlinkClick r:id="rId2">
                  <a:extLst>
                    <a:ext uri="{A12FA001-AC4F-418D-AE19-62706E023703}">
                      <ahyp:hlinkClr xmlns:ahyp="http://schemas.microsoft.com/office/drawing/2018/hyperlinkcolor" val="tx"/>
                    </a:ext>
                  </a:extLst>
                </a:hlinkClick>
              </a:rPr>
              <a:t>Wednesday 4th</a:t>
            </a:r>
            <a:r>
              <a:rPr kumimoji="0" lang="en-US" altLang="en-US" sz="1800" b="0" i="0" u="none" strike="noStrike" cap="none" normalizeH="0" baseline="0">
                <a:ln>
                  <a:noFill/>
                </a:ln>
                <a:solidFill>
                  <a:schemeClr val="bg1"/>
                </a:solidFill>
                <a:effectLst/>
                <a:latin typeface="Arial"/>
                <a:cs typeface="Arial"/>
                <a:hlinkClick r:id="rId2">
                  <a:extLst>
                    <a:ext uri="{A12FA001-AC4F-418D-AE19-62706E023703}">
                      <ahyp:hlinkClr xmlns:ahyp="http://schemas.microsoft.com/office/drawing/2018/hyperlinkcolor" val="tx"/>
                    </a:ext>
                  </a:extLst>
                </a:hlinkClick>
              </a:rPr>
              <a:t> June 18:30-19:10</a:t>
            </a:r>
            <a:endParaRPr lang="en-US" altLang="en-US" sz="1800" b="0" i="0" u="none" strike="noStrike" cap="none" normalizeH="0" baseline="0">
              <a:ln>
                <a:noFill/>
              </a:ln>
              <a:solidFill>
                <a:schemeClr val="bg1"/>
              </a:solidFill>
              <a:effectLst/>
              <a:latin typeface="Arial"/>
              <a:cs typeface="Arial"/>
              <a:hlinkClick r:id="rId2">
                <a:extLst>
                  <a:ext uri="{A12FA001-AC4F-418D-AE19-62706E023703}">
                    <ahyp:hlinkClr xmlns:ahyp="http://schemas.microsoft.com/office/drawing/2018/hyperlinkcolor" val="tx"/>
                  </a:ext>
                </a:extLst>
              </a:hlinkClick>
            </a:endParaRP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1800" b="0" i="0" u="none" strike="noStrike" cap="none" normalizeH="0" baseline="0">
                <a:ln>
                  <a:noFill/>
                </a:ln>
                <a:solidFill>
                  <a:schemeClr val="bg1"/>
                </a:solidFill>
                <a:effectLst/>
                <a:latin typeface="Arial"/>
                <a:cs typeface="Arial"/>
                <a:hlinkClick r:id="rId3">
                  <a:extLst>
                    <a:ext uri="{A12FA001-AC4F-418D-AE19-62706E023703}">
                      <ahyp:hlinkClr xmlns:ahyp="http://schemas.microsoft.com/office/drawing/2018/hyperlinkcolor" val="tx"/>
                    </a:ext>
                  </a:extLst>
                </a:hlinkClick>
              </a:rPr>
              <a:t>Wednesday 11th June 13:00-13:40</a:t>
            </a:r>
            <a:endParaRPr lang="en-US" altLang="en-US" sz="1800" b="0" i="0" u="none" strike="noStrike" cap="none" normalizeH="0" baseline="0">
              <a:ln>
                <a:noFill/>
              </a:ln>
              <a:solidFill>
                <a:schemeClr val="bg1"/>
              </a:solidFill>
              <a:effectLst/>
              <a:latin typeface="Arial"/>
              <a:cs typeface="Arial"/>
              <a:hlinkClick r:id="rId3">
                <a:extLst>
                  <a:ext uri="{A12FA001-AC4F-418D-AE19-62706E023703}">
                    <ahyp:hlinkClr xmlns:ahyp="http://schemas.microsoft.com/office/drawing/2018/hyperlinkcolor" val="tx"/>
                  </a:ext>
                </a:extLst>
              </a:hlinkClick>
            </a:endParaRP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1800" b="0" i="0" u="none" strike="noStrike" cap="none" normalizeH="0" baseline="0">
                <a:ln>
                  <a:noFill/>
                </a:ln>
                <a:solidFill>
                  <a:schemeClr val="bg1"/>
                </a:solidFill>
                <a:effectLst/>
                <a:latin typeface="Arial"/>
                <a:cs typeface="Arial"/>
                <a:hlinkClick r:id="rId4">
                  <a:extLst>
                    <a:ext uri="{A12FA001-AC4F-418D-AE19-62706E023703}">
                      <ahyp:hlinkClr xmlns:ahyp="http://schemas.microsoft.com/office/drawing/2018/hyperlinkcolor" val="tx"/>
                    </a:ext>
                  </a:extLst>
                </a:hlinkClick>
              </a:rPr>
              <a:t>Thursday 19th June 08:00-08:40</a:t>
            </a:r>
          </a:p>
          <a:p>
            <a:pPr marL="285750" indent="-285750">
              <a:spcBef>
                <a:spcPct val="0"/>
              </a:spcBef>
              <a:spcAft>
                <a:spcPct val="0"/>
              </a:spcAft>
              <a:buFont typeface="Arial" panose="020B0604020202020204" pitchFamily="34" charset="0"/>
              <a:buChar char="•"/>
            </a:pPr>
            <a:endParaRPr lang="en-US" altLang="en-US">
              <a:solidFill>
                <a:schemeClr val="bg1"/>
              </a:solidFill>
              <a:latin typeface="Arial"/>
              <a:cs typeface="Arial"/>
            </a:endParaRPr>
          </a:p>
        </p:txBody>
      </p:sp>
      <p:sp>
        <p:nvSpPr>
          <p:cNvPr id="7" name="TextBox 6">
            <a:extLst>
              <a:ext uri="{FF2B5EF4-FFF2-40B4-BE49-F238E27FC236}">
                <a16:creationId xmlns:a16="http://schemas.microsoft.com/office/drawing/2014/main" id="{5EC3FBA1-5ADA-ED90-3BFB-11901C9C001F}"/>
              </a:ext>
            </a:extLst>
          </p:cNvPr>
          <p:cNvSpPr txBox="1"/>
          <p:nvPr/>
        </p:nvSpPr>
        <p:spPr>
          <a:xfrm>
            <a:off x="6459052" y="4379446"/>
            <a:ext cx="4902593" cy="1908215"/>
          </a:xfrm>
          <a:prstGeom prst="rect">
            <a:avLst/>
          </a:prstGeom>
          <a:solidFill>
            <a:schemeClr val="bg2"/>
          </a:solidFill>
        </p:spPr>
        <p:txBody>
          <a:bodyPr wrap="square" lIns="91440" tIns="45720" rIns="91440" bIns="45720" rtlCol="0" anchor="t">
            <a:spAutoFit/>
          </a:bodyPr>
          <a:lstStyle/>
          <a:p>
            <a:pPr>
              <a:spcAft>
                <a:spcPts val="1200"/>
              </a:spcAft>
            </a:pPr>
            <a:r>
              <a:rPr lang="en-GB" b="1" i="1">
                <a:solidFill>
                  <a:schemeClr val="bg1"/>
                </a:solidFill>
              </a:rPr>
              <a:t>Join us for an engagement session (please register using the links below):</a:t>
            </a:r>
            <a:endParaRPr lang="en-US">
              <a:solidFill>
                <a:schemeClr val="bg1"/>
              </a:solidFill>
            </a:endParaRP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1800" b="0" i="0" u="none" strike="noStrike" cap="none" normalizeH="0" baseline="0">
                <a:ln>
                  <a:noFill/>
                </a:ln>
                <a:solidFill>
                  <a:schemeClr val="bg1"/>
                </a:solidFill>
                <a:effectLst/>
                <a:latin typeface="Arial"/>
                <a:cs typeface="Arial"/>
                <a:hlinkClick r:id="rId5">
                  <a:extLst>
                    <a:ext uri="{A12FA001-AC4F-418D-AE19-62706E023703}">
                      <ahyp:hlinkClr xmlns:ahyp="http://schemas.microsoft.com/office/drawing/2018/hyperlinkcolor" val="tx"/>
                    </a:ext>
                  </a:extLst>
                </a:hlinkClick>
              </a:rPr>
              <a:t>Wednesday 4th June 13:00-13:25</a:t>
            </a:r>
            <a:endParaRPr lang="en-US" altLang="en-US" sz="1800" b="0" i="0" u="none" strike="noStrike" cap="none" normalizeH="0" baseline="0">
              <a:ln>
                <a:noFill/>
              </a:ln>
              <a:solidFill>
                <a:schemeClr val="bg1"/>
              </a:solidFill>
              <a:effectLst/>
              <a:latin typeface="Arial"/>
              <a:cs typeface="Arial"/>
              <a:hlinkClick r:id="rId5">
                <a:extLst>
                  <a:ext uri="{A12FA001-AC4F-418D-AE19-62706E023703}">
                    <ahyp:hlinkClr xmlns:ahyp="http://schemas.microsoft.com/office/drawing/2018/hyperlinkcolor" val="tx"/>
                  </a:ext>
                </a:extLst>
              </a:hlinkClick>
            </a:endParaRP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1800" b="0" i="0" u="none" strike="noStrike" cap="none" normalizeH="0" baseline="0">
                <a:ln>
                  <a:noFill/>
                </a:ln>
                <a:solidFill>
                  <a:schemeClr val="bg1"/>
                </a:solidFill>
                <a:effectLst/>
                <a:latin typeface="Arial"/>
                <a:cs typeface="Arial"/>
                <a:hlinkClick r:id="rId6">
                  <a:extLst>
                    <a:ext uri="{A12FA001-AC4F-418D-AE19-62706E023703}">
                      <ahyp:hlinkClr xmlns:ahyp="http://schemas.microsoft.com/office/drawing/2018/hyperlinkcolor" val="tx"/>
                    </a:ext>
                  </a:extLst>
                </a:hlinkClick>
              </a:rPr>
              <a:t>Thursday 12th June 08:00-08:25</a:t>
            </a:r>
            <a:endParaRPr lang="en-US" altLang="en-US" sz="1800" b="0" i="0" u="none" strike="noStrike" cap="none" normalizeH="0" baseline="0">
              <a:ln>
                <a:noFill/>
              </a:ln>
              <a:solidFill>
                <a:schemeClr val="bg1"/>
              </a:solidFill>
              <a:effectLst/>
              <a:latin typeface="Arial"/>
              <a:cs typeface="Arial"/>
              <a:hlinkClick r:id="rId6">
                <a:extLst>
                  <a:ext uri="{A12FA001-AC4F-418D-AE19-62706E023703}">
                    <ahyp:hlinkClr xmlns:ahyp="http://schemas.microsoft.com/office/drawing/2018/hyperlinkcolor" val="tx"/>
                  </a:ext>
                </a:extLst>
              </a:hlinkClick>
            </a:endParaRPr>
          </a:p>
          <a:p>
            <a:pPr marL="285750" indent="-285750" eaLnBrk="0" fontAlgn="base" hangingPunct="0">
              <a:spcBef>
                <a:spcPct val="0"/>
              </a:spcBef>
              <a:spcAft>
                <a:spcPct val="0"/>
              </a:spcAft>
              <a:buFont typeface="Arial" panose="020B0604020202020204" pitchFamily="34" charset="0"/>
              <a:buChar char="•"/>
            </a:pPr>
            <a:r>
              <a:rPr lang="en-US" altLang="en-US">
                <a:solidFill>
                  <a:schemeClr val="bg1"/>
                </a:solidFill>
                <a:latin typeface="Arial"/>
                <a:cs typeface="Arial"/>
                <a:hlinkClick r:id="rId7">
                  <a:extLst>
                    <a:ext uri="{A12FA001-AC4F-418D-AE19-62706E023703}">
                      <ahyp:hlinkClr xmlns:ahyp="http://schemas.microsoft.com/office/drawing/2018/hyperlinkcolor" val="tx"/>
                    </a:ext>
                  </a:extLst>
                </a:hlinkClick>
              </a:rPr>
              <a:t>Wednesday 25th</a:t>
            </a:r>
            <a:r>
              <a:rPr kumimoji="0" lang="en-US" altLang="en-US" sz="1800" b="0" i="0" u="none" strike="noStrike" cap="none" normalizeH="0" baseline="0">
                <a:ln>
                  <a:noFill/>
                </a:ln>
                <a:solidFill>
                  <a:schemeClr val="bg1"/>
                </a:solidFill>
                <a:effectLst/>
                <a:latin typeface="Arial"/>
                <a:cs typeface="Arial"/>
                <a:hlinkClick r:id="rId7">
                  <a:extLst>
                    <a:ext uri="{A12FA001-AC4F-418D-AE19-62706E023703}">
                      <ahyp:hlinkClr xmlns:ahyp="http://schemas.microsoft.com/office/drawing/2018/hyperlinkcolor" val="tx"/>
                    </a:ext>
                  </a:extLst>
                </a:hlinkClick>
              </a:rPr>
              <a:t> June 18:30-18:55</a:t>
            </a:r>
          </a:p>
          <a:p>
            <a:pPr>
              <a:spcBef>
                <a:spcPct val="0"/>
              </a:spcBef>
              <a:spcAft>
                <a:spcPct val="0"/>
              </a:spcAft>
            </a:pPr>
            <a:endParaRPr lang="en-US" altLang="en-US">
              <a:solidFill>
                <a:schemeClr val="bg1"/>
              </a:solidFill>
              <a:latin typeface="Arial"/>
              <a:cs typeface="Arial"/>
            </a:endParaRPr>
          </a:p>
        </p:txBody>
      </p:sp>
      <p:pic>
        <p:nvPicPr>
          <p:cNvPr id="2" name="Picture 1" descr="A blue and white logo&#10;&#10;AI-generated content may be incorrect.">
            <a:extLst>
              <a:ext uri="{FF2B5EF4-FFF2-40B4-BE49-F238E27FC236}">
                <a16:creationId xmlns:a16="http://schemas.microsoft.com/office/drawing/2014/main" id="{79937DB5-903D-C861-5CFB-4E0C2D4C89BF}"/>
              </a:ext>
            </a:extLst>
          </p:cNvPr>
          <p:cNvPicPr>
            <a:picLocks noChangeAspect="1"/>
          </p:cNvPicPr>
          <p:nvPr/>
        </p:nvPicPr>
        <p:blipFill>
          <a:blip r:embed="rId8">
            <a:extLst>
              <a:ext uri="{BEBA8EAE-BF5A-486C-A8C5-ECC9F3942E4B}">
                <a14:imgProps xmlns:a14="http://schemas.microsoft.com/office/drawing/2010/main">
                  <a14:imgLayer r:embed="rId9">
                    <a14:imgEffect>
                      <a14:backgroundRemoval t="10000" b="90000" l="10000" r="90000"/>
                    </a14:imgEffect>
                  </a14:imgLayer>
                </a14:imgProps>
              </a:ext>
            </a:extLst>
          </a:blip>
          <a:stretch>
            <a:fillRect/>
          </a:stretch>
        </p:blipFill>
        <p:spPr>
          <a:xfrm>
            <a:off x="10251406" y="87731"/>
            <a:ext cx="1695450" cy="1428750"/>
          </a:xfrm>
          <a:prstGeom prst="rect">
            <a:avLst/>
          </a:prstGeom>
        </p:spPr>
      </p:pic>
    </p:spTree>
    <p:extLst>
      <p:ext uri="{BB962C8B-B14F-4D97-AF65-F5344CB8AC3E}">
        <p14:creationId xmlns:p14="http://schemas.microsoft.com/office/powerpoint/2010/main" val="87898221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theme/theme1.xml><?xml version="1.0" encoding="utf-8"?>
<a:theme xmlns:a="http://schemas.openxmlformats.org/drawingml/2006/main" name="NHSD-Refresh-Theme-NOV1120B">
  <a:themeElements>
    <a:clrScheme name="Custom 2">
      <a:dk1>
        <a:srgbClr val="FFFFFF"/>
      </a:dk1>
      <a:lt1>
        <a:srgbClr val="231F20"/>
      </a:lt1>
      <a:dk2>
        <a:srgbClr val="005EB8"/>
      </a:dk2>
      <a:lt2>
        <a:srgbClr val="F4F6F8"/>
      </a:lt2>
      <a:accent1>
        <a:srgbClr val="003087"/>
      </a:accent1>
      <a:accent2>
        <a:srgbClr val="768692"/>
      </a:accent2>
      <a:accent3>
        <a:srgbClr val="C7CED3"/>
      </a:accent3>
      <a:accent4>
        <a:srgbClr val="99DDEB"/>
      </a:accent4>
      <a:accent5>
        <a:srgbClr val="80D2CC"/>
      </a:accent5>
      <a:accent6>
        <a:srgbClr val="425563"/>
      </a:accent6>
      <a:hlink>
        <a:srgbClr val="005EB8"/>
      </a:hlink>
      <a:folHlink>
        <a:srgbClr val="003087"/>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HSE23 Presentation template  -  Read-Only" id="{A2BE23DE-60B8-4CF9-AE45-92CBF64A77CE}" vid="{D85D193F-0C0E-4AF8-9CF3-5E63B6A5C29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DED2449614FC84995E7963D29F7B26E" ma:contentTypeVersion="28" ma:contentTypeDescription="Create a new document." ma:contentTypeScope="" ma:versionID="848760af2699f120c9d8d992cba5146f">
  <xsd:schema xmlns:xsd="http://www.w3.org/2001/XMLSchema" xmlns:xs="http://www.w3.org/2001/XMLSchema" xmlns:p="http://schemas.microsoft.com/office/2006/metadata/properties" xmlns:ns2="66ae6a64-a6b3-4e23-8ffa-28a682505f38" xmlns:ns3="3df05c99-492f-45c1-9071-9b56d96d89db" targetNamespace="http://schemas.microsoft.com/office/2006/metadata/properties" ma:root="true" ma:fieldsID="7190574920703e73f4d91dc44ab6f575" ns2:_="" ns3:_="">
    <xsd:import namespace="66ae6a64-a6b3-4e23-8ffa-28a682505f38"/>
    <xsd:import namespace="3df05c99-492f-45c1-9071-9b56d96d89db"/>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_Flow_SignoffStatus" minOccurs="0"/>
                <xsd:element ref="ns2:MediaServiceDateTaken" minOccurs="0"/>
                <xsd:element ref="ns2:MediaLengthInSeconds" minOccurs="0"/>
                <xsd:element ref="ns2:_x0030_8_09_x002d_21" minOccurs="0"/>
                <xsd:element ref="ns2:MediaServiceObjectDetectorVersions" minOccurs="0"/>
                <xsd:element ref="ns2:MediaServiceSearchProperties" minOccurs="0"/>
                <xsd:element ref="ns2:MediaServiceGenerationTime" minOccurs="0"/>
                <xsd:element ref="ns2:MediaServiceEventHashCode" minOccurs="0"/>
                <xsd:element ref="ns3:_ip_UnifiedCompliancePolicyProperties" minOccurs="0"/>
                <xsd:element ref="ns3:_ip_UnifiedCompliancePolicyUIAc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6ae6a64-a6b3-4e23-8ffa-28a682505f38" elementFormDefault="qualified">
    <xsd:import namespace="http://schemas.microsoft.com/office/2006/documentManagement/types"/>
    <xsd:import namespace="http://schemas.microsoft.com/office/infopath/2007/PartnerControls"/>
    <xsd:element name="MediaServiceMetadata" ma:index="4" nillable="true" ma:displayName="MediaServiceMetadata" ma:hidden="true" ma:internalName="MediaServiceMetadata" ma:readOnly="true">
      <xsd:simpleType>
        <xsd:restriction base="dms:Note"/>
      </xsd:simpleType>
    </xsd:element>
    <xsd:element name="MediaServiceFastMetadata" ma:index="5" nillable="true" ma:displayName="MediaServiceFastMetadata" ma:hidden="true" ma:internalName="MediaServiceFastMetadata" ma:readOnly="true">
      <xsd:simpleType>
        <xsd:restriction base="dms:Note"/>
      </xsd:simpleType>
    </xsd:element>
    <xsd:element name="_Flow_SignoffStatus" ma:index="8" nillable="true" ma:displayName="Sign-off status" ma:internalName="Sign_x002d_off_x0020_status" ma:readOnly="false">
      <xsd:simpleType>
        <xsd:restriction base="dms:Text"/>
      </xsd:simpleType>
    </xsd:element>
    <xsd:element name="MediaServiceDateTaken" ma:index="9" nillable="true" ma:displayName="MediaServiceDateTaken" ma:description="" ma:hidden="true" ma:internalName="MediaServiceDateTaken" ma:readOnly="true">
      <xsd:simpleType>
        <xsd:restriction base="dms:Text"/>
      </xsd:simpleType>
    </xsd:element>
    <xsd:element name="MediaLengthInSeconds" ma:index="10" nillable="true" ma:displayName="MediaLengthInSeconds" ma:description="" ma:internalName="MediaLengthInSeconds" ma:readOnly="true">
      <xsd:simpleType>
        <xsd:restriction base="dms:Unknown"/>
      </xsd:simpleType>
    </xsd:element>
    <xsd:element name="_x0030_8_09_x002d_21" ma:index="11" nillable="true" ma:displayName="08_09-21" ma:internalName="_x0030_8_09_x002d_21" ma:readOnly="false">
      <xsd:simpleType>
        <xsd:restriction base="dms:Text">
          <xsd:maxLength value="255"/>
        </xsd:restriction>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SearchProperties" ma:index="13" nillable="true" ma:displayName="MediaServiceSearchProperties" ma:hidden="true" ma:internalName="MediaServiceSearchProperties" ma:readOnly="true">
      <xsd:simpleType>
        <xsd:restriction base="dms:Note"/>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df05c99-492f-45c1-9071-9b56d96d89db" elementFormDefault="qualified">
    <xsd:import namespace="http://schemas.microsoft.com/office/2006/documentManagement/types"/>
    <xsd:import namespace="http://schemas.microsoft.com/office/infopath/2007/PartnerControls"/>
    <xsd:element name="SharedWithUsers" ma:index="6" nillable="true" ma:displayName="Shared With" ma:SearchPeopleOnly="false" ma:SharePointGroup="0" ma:internalName="SharedWithUsers" ma:readOnly="true"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7" nillable="true" ma:displayName="Shared With Details" ma:internalName="SharedWithDetails" ma:readOnly="true">
      <xsd:simpleType>
        <xsd:restriction base="dms:Note">
          <xsd:maxLength value="255"/>
        </xsd:restriction>
      </xsd:simpleType>
    </xsd:element>
    <xsd:element name="_ip_UnifiedCompliancePolicyProperties" ma:index="20" nillable="true" ma:displayName="Unified Compliance Policy Properties"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4"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x0030_8_09_x002d_21 xmlns="66ae6a64-a6b3-4e23-8ffa-28a682505f38" xsi:nil="true"/>
    <_ip_UnifiedCompliancePolicyProperties xmlns="3df05c99-492f-45c1-9071-9b56d96d89db" xsi:nil="true"/>
    <_Flow_SignoffStatus xmlns="66ae6a64-a6b3-4e23-8ffa-28a682505f38" xsi:nil="true"/>
    <_ip_UnifiedCompliancePolicyUIAction xmlns="3df05c99-492f-45c1-9071-9b56d96d89db"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6CC8974-8B0B-4E87-9ACC-A201858EF252}">
  <ds:schemaRefs>
    <ds:schemaRef ds:uri="3df05c99-492f-45c1-9071-9b56d96d89db"/>
    <ds:schemaRef ds:uri="66ae6a64-a6b3-4e23-8ffa-28a682505f38"/>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65BF6922-AA9A-4203-BCCE-2611B330E2A6}">
  <ds:schemaRefs>
    <ds:schemaRef ds:uri="http://purl.org/dc/dcmitype/"/>
    <ds:schemaRef ds:uri="http://purl.org/dc/elements/1.1/"/>
    <ds:schemaRef ds:uri="3df05c99-492f-45c1-9071-9b56d96d89db"/>
    <ds:schemaRef ds:uri="http://www.w3.org/XML/1998/namespace"/>
    <ds:schemaRef ds:uri="http://schemas.microsoft.com/office/2006/documentManagement/types"/>
    <ds:schemaRef ds:uri="66ae6a64-a6b3-4e23-8ffa-28a682505f38"/>
    <ds:schemaRef ds:uri="http://purl.org/dc/terms/"/>
    <ds:schemaRef ds:uri="http://schemas.microsoft.com/office/infopath/2007/PartnerControls"/>
    <ds:schemaRef ds:uri="http://schemas.openxmlformats.org/package/2006/metadata/core-properties"/>
    <ds:schemaRef ds:uri="http://schemas.microsoft.com/office/2006/metadata/properties"/>
  </ds:schemaRefs>
</ds:datastoreItem>
</file>

<file path=customXml/itemProps3.xml><?xml version="1.0" encoding="utf-8"?>
<ds:datastoreItem xmlns:ds="http://schemas.openxmlformats.org/officeDocument/2006/customXml" ds:itemID="{22C092AA-A219-47F5-8CF6-D23B7A8892DC}">
  <ds:schemaRefs>
    <ds:schemaRef ds:uri="http://schemas.microsoft.com/sharepoint/v3/contenttype/forms"/>
  </ds:schemaRefs>
</ds:datastoreItem>
</file>

<file path=docMetadata/LabelInfo.xml><?xml version="1.0" encoding="utf-8"?>
<clbl:labelList xmlns:clbl="http://schemas.microsoft.com/office/2020/mipLabelMetadata">
  <clbl:label id="{37c354b2-85b0-47f5-b222-07b48d774ee3}" enabled="0" method="" siteId="{37c354b2-85b0-47f5-b222-07b48d774ee3}" removed="1"/>
</clbl:labelList>
</file>

<file path=docProps/app.xml><?xml version="1.0" encoding="utf-8"?>
<Properties xmlns="http://schemas.openxmlformats.org/officeDocument/2006/extended-properties" xmlns:vt="http://schemas.openxmlformats.org/officeDocument/2006/docPropsVTypes">
  <Template>Getting ready for foundation pharmacist training 2025-26 - draft 1.0</Template>
  <TotalTime>0</TotalTime>
  <Words>170</Words>
  <Application>Microsoft Office PowerPoint</Application>
  <PresentationFormat>Widescreen</PresentationFormat>
  <Paragraphs>14</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Aptos</vt:lpstr>
      <vt:lpstr>Arial</vt:lpstr>
      <vt:lpstr>NHSD-Refresh-Theme-NOV1120B</vt:lpstr>
      <vt:lpstr>PowerPoint Presentation</vt:lpstr>
    </vt:vector>
  </TitlesOfParts>
  <Company>NHS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HINDMARSH, Alice (NHS ENGLAND)</dc:creator>
  <cp:lastModifiedBy>LONGBOTTOM, Joseph (NHS ENGLAND)</cp:lastModifiedBy>
  <cp:revision>1</cp:revision>
  <dcterms:created xsi:type="dcterms:W3CDTF">2025-05-08T10:23:23Z</dcterms:created>
  <dcterms:modified xsi:type="dcterms:W3CDTF">2025-05-19T10:41:09Z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0x0101004DED2449614FC84995E7963D29F7B26E</vt:lpwstr>
  </property>
</Properties>
</file>