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145706673" r:id="rId5"/>
    <p:sldId id="2145706674" r:id="rId6"/>
    <p:sldId id="2145706675" r:id="rId7"/>
    <p:sldId id="2145706676" r:id="rId8"/>
  </p:sldIdLst>
  <p:sldSz cx="12192000" cy="6858000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AF1A97-B951-90E3-6A8A-D3FC58E5AB68}" v="186" dt="2025-03-07T15:22:24.5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CKENBY, Jemma (NHS ENGLAND - T1510)" userId="S::j.leckenby@nhs.net::45e83892-d74b-4d36-b421-3c676674e91d" providerId="AD" clId="Web-{C1AF1A97-B951-90E3-6A8A-D3FC58E5AB68}"/>
    <pc:docChg chg="modSld">
      <pc:chgData name="LECKENBY, Jemma (NHS ENGLAND - T1510)" userId="S::j.leckenby@nhs.net::45e83892-d74b-4d36-b421-3c676674e91d" providerId="AD" clId="Web-{C1AF1A97-B951-90E3-6A8A-D3FC58E5AB68}" dt="2025-03-07T15:22:22.653" v="107" actId="20577"/>
      <pc:docMkLst>
        <pc:docMk/>
      </pc:docMkLst>
      <pc:sldChg chg="modSp">
        <pc:chgData name="LECKENBY, Jemma (NHS ENGLAND - T1510)" userId="S::j.leckenby@nhs.net::45e83892-d74b-4d36-b421-3c676674e91d" providerId="AD" clId="Web-{C1AF1A97-B951-90E3-6A8A-D3FC58E5AB68}" dt="2025-03-07T15:08:13.374" v="11" actId="20577"/>
        <pc:sldMkLst>
          <pc:docMk/>
          <pc:sldMk cId="1994960056" sldId="2145706673"/>
        </pc:sldMkLst>
        <pc:spChg chg="mod">
          <ac:chgData name="LECKENBY, Jemma (NHS ENGLAND - T1510)" userId="S::j.leckenby@nhs.net::45e83892-d74b-4d36-b421-3c676674e91d" providerId="AD" clId="Web-{C1AF1A97-B951-90E3-6A8A-D3FC58E5AB68}" dt="2025-03-07T15:07:47.404" v="1" actId="20577"/>
          <ac:spMkLst>
            <pc:docMk/>
            <pc:sldMk cId="1994960056" sldId="2145706673"/>
            <ac:spMk id="61" creationId="{7612B1C9-B2B7-B099-F6C0-A5916733F2C1}"/>
          </ac:spMkLst>
        </pc:spChg>
        <pc:spChg chg="mod">
          <ac:chgData name="LECKENBY, Jemma (NHS ENGLAND - T1510)" userId="S::j.leckenby@nhs.net::45e83892-d74b-4d36-b421-3c676674e91d" providerId="AD" clId="Web-{C1AF1A97-B951-90E3-6A8A-D3FC58E5AB68}" dt="2025-03-07T15:07:48.951" v="5" actId="20577"/>
          <ac:spMkLst>
            <pc:docMk/>
            <pc:sldMk cId="1994960056" sldId="2145706673"/>
            <ac:spMk id="98" creationId="{28B090F1-FA8F-4EBC-B2EA-64065691AFE1}"/>
          </ac:spMkLst>
        </pc:spChg>
        <pc:spChg chg="mod">
          <ac:chgData name="LECKENBY, Jemma (NHS ENGLAND - T1510)" userId="S::j.leckenby@nhs.net::45e83892-d74b-4d36-b421-3c676674e91d" providerId="AD" clId="Web-{C1AF1A97-B951-90E3-6A8A-D3FC58E5AB68}" dt="2025-03-07T15:08:13.374" v="11" actId="20577"/>
          <ac:spMkLst>
            <pc:docMk/>
            <pc:sldMk cId="1994960056" sldId="2145706673"/>
            <ac:spMk id="114" creationId="{9D765B6D-9117-11FD-4620-5415A5EB76F8}"/>
          </ac:spMkLst>
        </pc:spChg>
      </pc:sldChg>
      <pc:sldChg chg="modSp">
        <pc:chgData name="LECKENBY, Jemma (NHS ENGLAND - T1510)" userId="S::j.leckenby@nhs.net::45e83892-d74b-4d36-b421-3c676674e91d" providerId="AD" clId="Web-{C1AF1A97-B951-90E3-6A8A-D3FC58E5AB68}" dt="2025-03-07T15:14:11.542" v="97" actId="20577"/>
        <pc:sldMkLst>
          <pc:docMk/>
          <pc:sldMk cId="2557700692" sldId="2145706674"/>
        </pc:sldMkLst>
        <pc:spChg chg="mod">
          <ac:chgData name="LECKENBY, Jemma (NHS ENGLAND - T1510)" userId="S::j.leckenby@nhs.net::45e83892-d74b-4d36-b421-3c676674e91d" providerId="AD" clId="Web-{C1AF1A97-B951-90E3-6A8A-D3FC58E5AB68}" dt="2025-03-07T15:13:37.432" v="56" actId="20577"/>
          <ac:spMkLst>
            <pc:docMk/>
            <pc:sldMk cId="2557700692" sldId="2145706674"/>
            <ac:spMk id="12" creationId="{786378B9-E402-E494-1700-3088D2C9D909}"/>
          </ac:spMkLst>
        </pc:spChg>
        <pc:spChg chg="mod">
          <ac:chgData name="LECKENBY, Jemma (NHS ENGLAND - T1510)" userId="S::j.leckenby@nhs.net::45e83892-d74b-4d36-b421-3c676674e91d" providerId="AD" clId="Web-{C1AF1A97-B951-90E3-6A8A-D3FC58E5AB68}" dt="2025-03-07T15:14:11.542" v="97" actId="20577"/>
          <ac:spMkLst>
            <pc:docMk/>
            <pc:sldMk cId="2557700692" sldId="2145706674"/>
            <ac:spMk id="17" creationId="{425B44DB-DA65-8D2F-7AA9-577754CB893B}"/>
          </ac:spMkLst>
        </pc:spChg>
        <pc:spChg chg="mod">
          <ac:chgData name="LECKENBY, Jemma (NHS ENGLAND - T1510)" userId="S::j.leckenby@nhs.net::45e83892-d74b-4d36-b421-3c676674e91d" providerId="AD" clId="Web-{C1AF1A97-B951-90E3-6A8A-D3FC58E5AB68}" dt="2025-03-07T15:12:08.679" v="33" actId="20577"/>
          <ac:spMkLst>
            <pc:docMk/>
            <pc:sldMk cId="2557700692" sldId="2145706674"/>
            <ac:spMk id="74" creationId="{033C5D66-5AAA-72EC-7AD3-63A2BC750BB2}"/>
          </ac:spMkLst>
        </pc:spChg>
        <pc:spChg chg="mod">
          <ac:chgData name="LECKENBY, Jemma (NHS ENGLAND - T1510)" userId="S::j.leckenby@nhs.net::45e83892-d74b-4d36-b421-3c676674e91d" providerId="AD" clId="Web-{C1AF1A97-B951-90E3-6A8A-D3FC58E5AB68}" dt="2025-03-07T15:12:32.570" v="43" actId="20577"/>
          <ac:spMkLst>
            <pc:docMk/>
            <pc:sldMk cId="2557700692" sldId="2145706674"/>
            <ac:spMk id="75" creationId="{B5D54437-B856-53C0-0C21-E92694AF359C}"/>
          </ac:spMkLst>
        </pc:spChg>
        <pc:spChg chg="mod">
          <ac:chgData name="LECKENBY, Jemma (NHS ENGLAND - T1510)" userId="S::j.leckenby@nhs.net::45e83892-d74b-4d36-b421-3c676674e91d" providerId="AD" clId="Web-{C1AF1A97-B951-90E3-6A8A-D3FC58E5AB68}" dt="2025-03-07T15:13:06.837" v="44" actId="14100"/>
          <ac:spMkLst>
            <pc:docMk/>
            <pc:sldMk cId="2557700692" sldId="2145706674"/>
            <ac:spMk id="87" creationId="{4ABDE996-21E6-0560-A8C4-E04EBD420264}"/>
          </ac:spMkLst>
        </pc:spChg>
      </pc:sldChg>
      <pc:sldChg chg="modSp">
        <pc:chgData name="LECKENBY, Jemma (NHS ENGLAND - T1510)" userId="S::j.leckenby@nhs.net::45e83892-d74b-4d36-b421-3c676674e91d" providerId="AD" clId="Web-{C1AF1A97-B951-90E3-6A8A-D3FC58E5AB68}" dt="2025-03-07T15:22:22.653" v="107" actId="20577"/>
        <pc:sldMkLst>
          <pc:docMk/>
          <pc:sldMk cId="3710749480" sldId="2145706675"/>
        </pc:sldMkLst>
        <pc:spChg chg="mod">
          <ac:chgData name="LECKENBY, Jemma (NHS ENGLAND - T1510)" userId="S::j.leckenby@nhs.net::45e83892-d74b-4d36-b421-3c676674e91d" providerId="AD" clId="Web-{C1AF1A97-B951-90E3-6A8A-D3FC58E5AB68}" dt="2025-03-07T15:14:40.559" v="101" actId="20577"/>
          <ac:spMkLst>
            <pc:docMk/>
            <pc:sldMk cId="3710749480" sldId="2145706675"/>
            <ac:spMk id="47" creationId="{0F7A55EE-ABF6-E638-6947-B79E48A973CD}"/>
          </ac:spMkLst>
        </pc:spChg>
        <pc:spChg chg="mod">
          <ac:chgData name="LECKENBY, Jemma (NHS ENGLAND - T1510)" userId="S::j.leckenby@nhs.net::45e83892-d74b-4d36-b421-3c676674e91d" providerId="AD" clId="Web-{C1AF1A97-B951-90E3-6A8A-D3FC58E5AB68}" dt="2025-03-07T15:22:22.653" v="107" actId="20577"/>
          <ac:spMkLst>
            <pc:docMk/>
            <pc:sldMk cId="3710749480" sldId="2145706675"/>
            <ac:spMk id="54" creationId="{1ED5294E-DFCB-FE6B-C68F-44E3B774B1F6}"/>
          </ac:spMkLst>
        </pc:spChg>
        <pc:spChg chg="mod">
          <ac:chgData name="LECKENBY, Jemma (NHS ENGLAND - T1510)" userId="S::j.leckenby@nhs.net::45e83892-d74b-4d36-b421-3c676674e91d" providerId="AD" clId="Web-{C1AF1A97-B951-90E3-6A8A-D3FC58E5AB68}" dt="2025-03-07T15:15:39.717" v="106" actId="14100"/>
          <ac:spMkLst>
            <pc:docMk/>
            <pc:sldMk cId="3710749480" sldId="2145706675"/>
            <ac:spMk id="69" creationId="{84ACEBE8-5674-4CF6-20F1-57141F0ADE3A}"/>
          </ac:spMkLst>
        </pc:spChg>
      </pc:sldChg>
    </pc:docChg>
  </pc:docChgLst>
  <pc:docChgLst>
    <pc:chgData name="JENKINSON2, Amanda (NHS ENGLAND - T1510)" userId="b385bf87-7c03-4dd0-a062-ed8ef79c9fd3" providerId="ADAL" clId="{7016FD96-F1B4-454A-ACAC-0CF6905D7C3E}"/>
    <pc:docChg chg="modSld modNotesMaster">
      <pc:chgData name="JENKINSON2, Amanda (NHS ENGLAND - T1510)" userId="b385bf87-7c03-4dd0-a062-ed8ef79c9fd3" providerId="ADAL" clId="{7016FD96-F1B4-454A-ACAC-0CF6905D7C3E}" dt="2025-02-28T15:24:28.175" v="0"/>
      <pc:docMkLst>
        <pc:docMk/>
      </pc:docMkLst>
      <pc:sldChg chg="modNotes">
        <pc:chgData name="JENKINSON2, Amanda (NHS ENGLAND - T1510)" userId="b385bf87-7c03-4dd0-a062-ed8ef79c9fd3" providerId="ADAL" clId="{7016FD96-F1B4-454A-ACAC-0CF6905D7C3E}" dt="2025-02-28T15:24:28.175" v="0"/>
        <pc:sldMkLst>
          <pc:docMk/>
          <pc:sldMk cId="1994960056" sldId="2145706673"/>
        </pc:sldMkLst>
      </pc:sldChg>
      <pc:sldChg chg="modNotes">
        <pc:chgData name="JENKINSON2, Amanda (NHS ENGLAND - T1510)" userId="b385bf87-7c03-4dd0-a062-ed8ef79c9fd3" providerId="ADAL" clId="{7016FD96-F1B4-454A-ACAC-0CF6905D7C3E}" dt="2025-02-28T15:24:28.175" v="0"/>
        <pc:sldMkLst>
          <pc:docMk/>
          <pc:sldMk cId="2557700692" sldId="2145706674"/>
        </pc:sldMkLst>
      </pc:sldChg>
      <pc:sldChg chg="modNotes">
        <pc:chgData name="JENKINSON2, Amanda (NHS ENGLAND - T1510)" userId="b385bf87-7c03-4dd0-a062-ed8ef79c9fd3" providerId="ADAL" clId="{7016FD96-F1B4-454A-ACAC-0CF6905D7C3E}" dt="2025-02-28T15:24:28.175" v="0"/>
        <pc:sldMkLst>
          <pc:docMk/>
          <pc:sldMk cId="3710749480" sldId="2145706675"/>
        </pc:sldMkLst>
      </pc:sldChg>
      <pc:sldChg chg="modNotes">
        <pc:chgData name="JENKINSON2, Amanda (NHS ENGLAND - T1510)" userId="b385bf87-7c03-4dd0-a062-ed8ef79c9fd3" providerId="ADAL" clId="{7016FD96-F1B4-454A-ACAC-0CF6905D7C3E}" dt="2025-02-28T15:24:28.175" v="0"/>
        <pc:sldMkLst>
          <pc:docMk/>
          <pc:sldMk cId="1939658938" sldId="214570667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F9794-1638-412B-91BF-3037FDDA36B1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99C43-FE06-4733-AC88-0B7B1DDAC6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48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B20981-F6C4-9548-E5B1-7FD544D5E5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1B09CB6-1F74-3D79-923F-FF0944CAC5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220663" y="811213"/>
            <a:ext cx="7204076" cy="4052887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DE2250-EE54-C96D-7B10-30BFC2A9E1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31C62-5B6A-1425-2044-150A725CA6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573355-CBEA-4FC2-9CFA-9301FBDD2A7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5468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0196B2-F326-E6BC-FFDF-6520FA2F17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77FFF1-DF20-E89F-2C1E-A38C1158734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220663" y="811213"/>
            <a:ext cx="7204076" cy="4052887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D14B22C-BFE9-3137-71B7-0881D28CEE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82F007-7864-7F92-1A58-AF0F813A08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573355-CBEA-4FC2-9CFA-9301FBDD2A7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2318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521D14-865A-2DDE-1E93-F43A374CB7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B129DBC-A44F-0B74-7484-906119E1B1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220663" y="811213"/>
            <a:ext cx="7204076" cy="4052887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459537-B0FD-5D19-38D7-5AC028D52F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A72C85-B38A-762B-8837-3573DFE500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573355-CBEA-4FC2-9CFA-9301FBDD2A7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2454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2C0D5E-D23F-709B-6BB6-17E828CA43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51DE3F-13D5-F61A-4717-86B7D36619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-220663" y="811213"/>
            <a:ext cx="7204076" cy="4052887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863F51-1006-662D-6DB4-D2B430A8B7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251B5B-81CA-8315-1F33-3D22C6F55F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573355-CBEA-4FC2-9CFA-9301FBDD2A7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3408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20055-0F81-A8A4-5163-0751F81AE7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31F21C-04E5-9521-098D-A1A210928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A82BE-E154-C1B0-4A1A-2A0394072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FAF53-C71C-411C-8180-04112FE2D068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53C33-CF60-F20F-E7E6-276B2FD7A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8CB2D-B4D7-960B-4247-1D27E4737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9AA6-6863-41A8-A2CB-D23117DEB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898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7FC67-6B83-B646-63CF-A5A5434F0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2965F6-DF70-B5DA-DF7C-CF3B67DD9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93E414-1E55-A7A1-C157-1CDA9EAC6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FAF53-C71C-411C-8180-04112FE2D068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B7CDF-4B04-1C70-C43D-FBB557F7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8F72E-CD56-B558-2BBA-459B667CD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9AA6-6863-41A8-A2CB-D23117DEB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899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51512E-4667-65D0-A4C2-DF57591320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CD1240-C23F-E7A1-6DA3-0E215287B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AA9DB-83E0-A20B-6009-1862B9883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FAF53-C71C-411C-8180-04112FE2D068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E869E-2991-E15E-5515-3EB79EB61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12580-B8A5-4766-4493-E003ECA5B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9AA6-6863-41A8-A2CB-D23117DEB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50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276A5-6DC2-8A9B-F5C2-508FFD2C3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15A07-C166-7511-1B8D-5F8FBBA93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542AD-87AC-3509-BE34-655BDC833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FAF53-C71C-411C-8180-04112FE2D068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9AA39-3D75-3A07-DF27-F3DCF928C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AC053-564F-2197-940B-8358D2A5C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9AA6-6863-41A8-A2CB-D23117DEB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482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192AA-7E46-6BB8-E576-9775EBE1B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7F725-32B7-5FAA-E8E6-5557807C6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15C94-7E83-9C88-8A25-A2E20F996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FAF53-C71C-411C-8180-04112FE2D068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00F81-3BBF-0338-960B-1A651E41A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2DFCF-A1FA-971C-3E9C-DB7488414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9AA6-6863-41A8-A2CB-D23117DEB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16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27B14-03ED-8C52-2570-7D16E7E8E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EE794-D268-9EE0-769F-A5C1270DC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42AB2E-0EB6-11B3-6FDC-01B11EAD9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0DB34-C87D-9823-57FD-E50E99187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FAF53-C71C-411C-8180-04112FE2D068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D9E15A-0E7A-0D96-ED31-074D8C8E1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7A5F7-E227-29D1-98D3-CEA2DC358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9AA6-6863-41A8-A2CB-D23117DEB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89462-18A7-A48B-5AB5-9549A3589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A31453-6145-DB8E-DB15-1924E7FE5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48675-D5CB-C5EE-9913-B2034ABE65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DF9525-F347-335D-F587-ED689030FC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493B55-C0A0-4D8B-52EE-3FE997ACFF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96EB07-A7F5-909E-67FB-C43A9E8E4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FAF53-C71C-411C-8180-04112FE2D068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A166A-9F2F-5620-B9E7-86D376D9A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D69CD5-3041-32DF-B231-13163CDCF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9AA6-6863-41A8-A2CB-D23117DEB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7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D69C6-84CE-4571-1819-05B1C297A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7FD9F5-ADEA-FC80-75AF-2D7183F28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FAF53-C71C-411C-8180-04112FE2D068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26A350-6048-E1DE-A32D-10512CC2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4522BD-DAD1-D882-E850-68A7635E5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9AA6-6863-41A8-A2CB-D23117DEB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10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F2132B-59D8-AAD7-9EB5-A0FE2DD05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FAF53-C71C-411C-8180-04112FE2D068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77984C-BF6C-E732-F109-E6D9B59B3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5C71B2-B99B-ACF9-CB87-83665C1A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9AA6-6863-41A8-A2CB-D23117DEB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83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94DBE-7A29-8663-B2EA-159573A70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39120-D42F-9989-5FDF-BAA1D5E53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CC92B3-9904-F739-1DCE-6037CBEEF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DF066F-68B6-ECE0-CB62-EF698EFCF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FAF53-C71C-411C-8180-04112FE2D068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38A11B-6EC6-822B-92E8-45BC58B84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AA4283-7FE8-FAF2-4346-D33EE222D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9AA6-6863-41A8-A2CB-D23117DEB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92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60F9C-5329-3397-FFA3-36F614F94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3590BA-EC73-E45E-25E8-114DD4E50F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9F2C50-B816-CA67-ED4A-4B3965A83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724C8-FD95-6A92-8C94-00A846710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FAF53-C71C-411C-8180-04112FE2D068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D0D89B-BD1E-7FB7-1E7E-400FF16F5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0D98F-0D57-F1D7-0385-E06C9B971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19AA6-6863-41A8-A2CB-D23117DEB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88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5D30E4-8352-1731-7590-97C871724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F77D7E-FB2F-BC66-6271-6BBB943B0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4CFA2-5B00-F89B-1650-CD9286FE36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2FAF53-C71C-411C-8180-04112FE2D068}" type="datetimeFigureOut">
              <a:rPr lang="en-GB" smtClean="0"/>
              <a:t>07/03/2025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11C95-8C67-D549-F946-47F3CD6CE4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F0625-5EB6-D5BD-B927-1BC1E42330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119AA6-6863-41A8-A2CB-D23117DEB9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75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731B6-9468-0296-5A47-5F36FE13CF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Group 155">
            <a:extLst>
              <a:ext uri="{FF2B5EF4-FFF2-40B4-BE49-F238E27FC236}">
                <a16:creationId xmlns:a16="http://schemas.microsoft.com/office/drawing/2014/main" id="{E33CC782-F5C3-9FE1-27E2-6D6E794DFA93}"/>
              </a:ext>
            </a:extLst>
          </p:cNvPr>
          <p:cNvGrpSpPr/>
          <p:nvPr/>
        </p:nvGrpSpPr>
        <p:grpSpPr>
          <a:xfrm>
            <a:off x="12797" y="1756165"/>
            <a:ext cx="12019840" cy="3132939"/>
            <a:chOff x="0" y="1485698"/>
            <a:chExt cx="10409208" cy="2524588"/>
          </a:xfrm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491D36F4-7B6F-1847-4CF8-8CD3F3471364}"/>
                </a:ext>
              </a:extLst>
            </p:cNvPr>
            <p:cNvSpPr/>
            <p:nvPr/>
          </p:nvSpPr>
          <p:spPr>
            <a:xfrm>
              <a:off x="0" y="1485698"/>
              <a:ext cx="9380306" cy="3225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C93C7C04-AE73-5C7D-65EA-02ECB826EEAC}"/>
                </a:ext>
              </a:extLst>
            </p:cNvPr>
            <p:cNvSpPr/>
            <p:nvPr/>
          </p:nvSpPr>
          <p:spPr>
            <a:xfrm>
              <a:off x="2736480" y="3687732"/>
              <a:ext cx="6738967" cy="3225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9" name="Block Arc 158">
              <a:extLst>
                <a:ext uri="{FF2B5EF4-FFF2-40B4-BE49-F238E27FC236}">
                  <a16:creationId xmlns:a16="http://schemas.microsoft.com/office/drawing/2014/main" id="{92C4640C-B804-2B82-525D-0A5EFF1CB8D1}"/>
                </a:ext>
              </a:extLst>
            </p:cNvPr>
            <p:cNvSpPr/>
            <p:nvPr/>
          </p:nvSpPr>
          <p:spPr>
            <a:xfrm rot="5400000">
              <a:off x="8118012" y="1719090"/>
              <a:ext cx="2524588" cy="2057804"/>
            </a:xfrm>
            <a:prstGeom prst="blockArc">
              <a:avLst>
                <a:gd name="adj1" fmla="val 10800006"/>
                <a:gd name="adj2" fmla="val 21285289"/>
                <a:gd name="adj3" fmla="val 1297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461CAF8D-8381-E87C-78B9-C1802F3D53FC}"/>
              </a:ext>
            </a:extLst>
          </p:cNvPr>
          <p:cNvSpPr txBox="1"/>
          <p:nvPr/>
        </p:nvSpPr>
        <p:spPr>
          <a:xfrm>
            <a:off x="1057601" y="313492"/>
            <a:ext cx="101823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54C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Primary Care Multiprofessional Supervision Courses:</a:t>
            </a:r>
          </a:p>
          <a:p>
            <a:pPr>
              <a:defRPr/>
            </a:pPr>
            <a:r>
              <a:rPr lang="en-US" sz="2400" b="1">
                <a:solidFill>
                  <a:srgbClr val="ED8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Supervisor Community of Practice Lunch and Learn sessions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>
              <a:ln>
                <a:noFill/>
              </a:ln>
              <a:solidFill>
                <a:srgbClr val="0054C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60CC23-A743-E666-7A2D-313462A0E715}"/>
              </a:ext>
            </a:extLst>
          </p:cNvPr>
          <p:cNvSpPr txBox="1"/>
          <p:nvPr/>
        </p:nvSpPr>
        <p:spPr>
          <a:xfrm>
            <a:off x="223319" y="1668237"/>
            <a:ext cx="1148734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1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YEAR</a:t>
            </a:r>
            <a:r>
              <a:rPr kumimoji="0" lang="en-GB" sz="25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2025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F68DFC0B-8AAE-7DB9-A0F2-990E0B1ECD77}"/>
              </a:ext>
            </a:extLst>
          </p:cNvPr>
          <p:cNvGrpSpPr/>
          <p:nvPr/>
        </p:nvGrpSpPr>
        <p:grpSpPr>
          <a:xfrm>
            <a:off x="1972087" y="1513569"/>
            <a:ext cx="1777210" cy="1800000"/>
            <a:chOff x="1882281" y="1069519"/>
            <a:chExt cx="1057595" cy="1195314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1F15256E-8074-D878-8917-0813C2CE2BB3}"/>
                </a:ext>
              </a:extLst>
            </p:cNvPr>
            <p:cNvGrpSpPr/>
            <p:nvPr/>
          </p:nvGrpSpPr>
          <p:grpSpPr>
            <a:xfrm>
              <a:off x="1890177" y="1113000"/>
              <a:ext cx="1023978" cy="1093526"/>
              <a:chOff x="1890177" y="1113000"/>
              <a:chExt cx="1023978" cy="1093526"/>
            </a:xfrm>
          </p:grpSpPr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8C8FADB1-D2EB-0A42-3CA9-9802E78955C1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317FD364-D336-EB61-7954-A380EC27DB46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EF438B8C-31AC-EFE0-CCDC-B86DB7EDA651}"/>
                  </a:ext>
                </a:extLst>
              </p:cNvPr>
              <p:cNvSpPr/>
              <p:nvPr/>
            </p:nvSpPr>
            <p:spPr>
              <a:xfrm>
                <a:off x="2519395" y="1113000"/>
                <a:ext cx="375338" cy="206815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FAFF00"/>
                  </a:gs>
                  <a:gs pos="100000">
                    <a:srgbClr val="FFB81C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4CAE54E-DFAC-4C9B-30AE-7D5FD6D823D6}"/>
                  </a:ext>
                </a:extLst>
              </p:cNvPr>
              <p:cNvSpPr txBox="1"/>
              <p:nvPr/>
            </p:nvSpPr>
            <p:spPr>
              <a:xfrm>
                <a:off x="1890177" y="1239137"/>
                <a:ext cx="1023978" cy="255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>
                    <a:ln>
                      <a:solidFill>
                        <a:srgbClr val="FFB81C"/>
                      </a:solidFill>
                    </a:ln>
                    <a:solidFill>
                      <a:srgbClr val="FFB81C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MAR 13/28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2EAD1D20-C840-626D-1CB3-96AAF4F23932}"/>
                  </a:ext>
                </a:extLst>
              </p:cNvPr>
              <p:cNvSpPr txBox="1"/>
              <p:nvPr/>
            </p:nvSpPr>
            <p:spPr>
              <a:xfrm>
                <a:off x="2002339" y="1537930"/>
                <a:ext cx="814650" cy="408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Reflective Practice in Supervision</a:t>
                </a:r>
              </a:p>
            </p:txBody>
          </p:sp>
        </p:grpSp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90E20FE7-58A3-1923-3DB5-B6226DC99CED}"/>
                </a:ext>
              </a:extLst>
            </p:cNvPr>
            <p:cNvSpPr/>
            <p:nvPr/>
          </p:nvSpPr>
          <p:spPr>
            <a:xfrm>
              <a:off x="1882281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B51A4479-3267-E7FE-3B7E-12D5FD14376E}"/>
              </a:ext>
            </a:extLst>
          </p:cNvPr>
          <p:cNvGrpSpPr/>
          <p:nvPr/>
        </p:nvGrpSpPr>
        <p:grpSpPr>
          <a:xfrm>
            <a:off x="3812406" y="1474229"/>
            <a:ext cx="1800001" cy="1800000"/>
            <a:chOff x="3032251" y="1069519"/>
            <a:chExt cx="1057595" cy="1195314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1901B33B-9650-355E-3840-A2217A8FD2E6}"/>
                </a:ext>
              </a:extLst>
            </p:cNvPr>
            <p:cNvGrpSpPr/>
            <p:nvPr/>
          </p:nvGrpSpPr>
          <p:grpSpPr>
            <a:xfrm>
              <a:off x="3079627" y="1113000"/>
              <a:ext cx="985496" cy="1093526"/>
              <a:chOff x="1924596" y="1113000"/>
              <a:chExt cx="985496" cy="1093526"/>
            </a:xfrm>
          </p:grpSpPr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24D705D4-1A11-3906-EE0E-132AC5CC90EB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" name="Rectangle: Rounded Corners 58">
                <a:extLst>
                  <a:ext uri="{FF2B5EF4-FFF2-40B4-BE49-F238E27FC236}">
                    <a16:creationId xmlns:a16="http://schemas.microsoft.com/office/drawing/2014/main" id="{CE8470E5-6263-A279-6785-DE3C3348C0EE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E07A91AC-7400-2EA9-78D0-7139FBEFBB6B}"/>
                  </a:ext>
                </a:extLst>
              </p:cNvPr>
              <p:cNvSpPr/>
              <p:nvPr/>
            </p:nvSpPr>
            <p:spPr>
              <a:xfrm>
                <a:off x="2519395" y="1113000"/>
                <a:ext cx="375338" cy="202490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FFB81C"/>
                  </a:gs>
                  <a:gs pos="100000">
                    <a:srgbClr val="ED8B00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7612B1C9-B2B7-B099-F6C0-A5916733F2C1}"/>
                  </a:ext>
                </a:extLst>
              </p:cNvPr>
              <p:cNvSpPr txBox="1"/>
              <p:nvPr/>
            </p:nvSpPr>
            <p:spPr>
              <a:xfrm>
                <a:off x="1926237" y="1255045"/>
                <a:ext cx="983855" cy="3065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 rtlCol="0" anchor="t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ED8B00"/>
                    </a:solidFill>
                    <a:latin typeface="Arial"/>
                    <a:cs typeface="Arial"/>
                  </a:rPr>
                  <a:t>APR 11/24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ED8B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A83B09A5-1182-C6DA-D31B-05682814E414}"/>
                  </a:ext>
                </a:extLst>
              </p:cNvPr>
              <p:cNvSpPr txBox="1"/>
              <p:nvPr/>
            </p:nvSpPr>
            <p:spPr>
              <a:xfrm>
                <a:off x="1926699" y="1525703"/>
                <a:ext cx="928280" cy="633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Accountabilities </a:t>
                </a: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kumimoji="0" lang="en-GB" sz="1400" b="1" i="0" u="none" strike="noStrike" kern="1200" cap="none" spc="0" normalizeH="0" baseline="0" noProof="0" err="1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nd</a:t>
                </a: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responsibilities in supervision</a:t>
                </a:r>
              </a:p>
            </p:txBody>
          </p:sp>
        </p:grpSp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id="{A91C977A-CCA2-69EB-215B-EBC1556BA7A6}"/>
                </a:ext>
              </a:extLst>
            </p:cNvPr>
            <p:cNvSpPr/>
            <p:nvPr/>
          </p:nvSpPr>
          <p:spPr>
            <a:xfrm>
              <a:off x="3032251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DA858744-FD80-46B9-5C5D-9C275CD5FB40}"/>
              </a:ext>
            </a:extLst>
          </p:cNvPr>
          <p:cNvGrpSpPr/>
          <p:nvPr/>
        </p:nvGrpSpPr>
        <p:grpSpPr>
          <a:xfrm>
            <a:off x="5670015" y="1478732"/>
            <a:ext cx="1800001" cy="1800000"/>
            <a:chOff x="4178543" y="1069519"/>
            <a:chExt cx="1057595" cy="1195314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F05989F6-B86A-0433-45AF-6516F5B90D3F}"/>
                </a:ext>
              </a:extLst>
            </p:cNvPr>
            <p:cNvGrpSpPr/>
            <p:nvPr/>
          </p:nvGrpSpPr>
          <p:grpSpPr>
            <a:xfrm>
              <a:off x="4211707" y="1113000"/>
              <a:ext cx="993726" cy="1093526"/>
              <a:chOff x="1916245" y="1113000"/>
              <a:chExt cx="993726" cy="1093526"/>
            </a:xfrm>
          </p:grpSpPr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0C200549-6202-F30A-5DC0-C600F299EB3F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" name="Rectangle: Rounded Corners 65">
                <a:extLst>
                  <a:ext uri="{FF2B5EF4-FFF2-40B4-BE49-F238E27FC236}">
                    <a16:creationId xmlns:a16="http://schemas.microsoft.com/office/drawing/2014/main" id="{1C4846FF-19F5-C782-7D8C-AE70CA4283BD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987EDD60-7CF3-034F-C30D-20959F4C9B14}"/>
                  </a:ext>
                </a:extLst>
              </p:cNvPr>
              <p:cNvSpPr/>
              <p:nvPr/>
            </p:nvSpPr>
            <p:spPr>
              <a:xfrm>
                <a:off x="2519395" y="1113000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ED8B00"/>
                  </a:gs>
                  <a:gs pos="100000">
                    <a:srgbClr val="DA291C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BBA2CE2B-CD47-E2DB-DCA7-9CD0774DCF1D}"/>
                  </a:ext>
                </a:extLst>
              </p:cNvPr>
              <p:cNvSpPr txBox="1"/>
              <p:nvPr/>
            </p:nvSpPr>
            <p:spPr>
              <a:xfrm>
                <a:off x="1916245" y="1238941"/>
                <a:ext cx="993726" cy="255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DA29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MAY 15/30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DA291C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C6A651BE-7039-6DD4-517B-A1E1D0750158}"/>
                  </a:ext>
                </a:extLst>
              </p:cNvPr>
              <p:cNvSpPr txBox="1"/>
              <p:nvPr/>
            </p:nvSpPr>
            <p:spPr>
              <a:xfrm>
                <a:off x="1956513" y="1552810"/>
                <a:ext cx="881783" cy="527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Understanding learning theories and styles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D8505C90-7FDF-D5DE-DE65-2DDDEA5497B1}"/>
                </a:ext>
              </a:extLst>
            </p:cNvPr>
            <p:cNvSpPr/>
            <p:nvPr/>
          </p:nvSpPr>
          <p:spPr>
            <a:xfrm>
              <a:off x="4178543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ACA50C30-8C22-102C-7023-86D64902F1C5}"/>
              </a:ext>
            </a:extLst>
          </p:cNvPr>
          <p:cNvGrpSpPr/>
          <p:nvPr/>
        </p:nvGrpSpPr>
        <p:grpSpPr>
          <a:xfrm>
            <a:off x="7569702" y="1478732"/>
            <a:ext cx="1800001" cy="1800000"/>
            <a:chOff x="5358493" y="1069519"/>
            <a:chExt cx="1057595" cy="1195314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F1298130-8E2C-9908-739E-8104074CB808}"/>
                </a:ext>
              </a:extLst>
            </p:cNvPr>
            <p:cNvGrpSpPr/>
            <p:nvPr/>
          </p:nvGrpSpPr>
          <p:grpSpPr>
            <a:xfrm>
              <a:off x="5401586" y="1113000"/>
              <a:ext cx="970137" cy="1093526"/>
              <a:chOff x="1924596" y="1113000"/>
              <a:chExt cx="970137" cy="1093526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C1CC60E1-127A-C72F-BF60-F00CE7AE5C5C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2" name="Rectangle: Rounded Corners 71">
                <a:extLst>
                  <a:ext uri="{FF2B5EF4-FFF2-40B4-BE49-F238E27FC236}">
                    <a16:creationId xmlns:a16="http://schemas.microsoft.com/office/drawing/2014/main" id="{C27EC26F-DF4D-D0D5-C682-659FBD014633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C428B804-47DC-985E-4A3D-F0D00BA4F005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DA291C"/>
                  </a:gs>
                  <a:gs pos="100000">
                    <a:srgbClr val="8A1538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115D87A8-ED07-C9EB-6F4B-705DABE6B577}"/>
                  </a:ext>
                </a:extLst>
              </p:cNvPr>
              <p:cNvSpPr txBox="1"/>
              <p:nvPr/>
            </p:nvSpPr>
            <p:spPr>
              <a:xfrm>
                <a:off x="1940797" y="1243630"/>
                <a:ext cx="873282" cy="255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8A153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JUN 6/12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8A1538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4A42EB11-B54A-CBE5-912D-8066AFE4AFD9}"/>
                  </a:ext>
                </a:extLst>
              </p:cNvPr>
              <p:cNvSpPr txBox="1"/>
              <p:nvPr/>
            </p:nvSpPr>
            <p:spPr>
              <a:xfrm>
                <a:off x="1930362" y="1563044"/>
                <a:ext cx="939387" cy="408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Maintaining competence as a supervisor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2FDD5F95-B0DE-08B5-D12C-7EA703CE0B77}"/>
                </a:ext>
              </a:extLst>
            </p:cNvPr>
            <p:cNvSpPr/>
            <p:nvPr/>
          </p:nvSpPr>
          <p:spPr>
            <a:xfrm>
              <a:off x="5358493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AB76E2D3-F56F-BD54-3813-09B094584C86}"/>
              </a:ext>
            </a:extLst>
          </p:cNvPr>
          <p:cNvGrpSpPr/>
          <p:nvPr/>
        </p:nvGrpSpPr>
        <p:grpSpPr>
          <a:xfrm>
            <a:off x="9439928" y="1475807"/>
            <a:ext cx="1800000" cy="1800000"/>
            <a:chOff x="6476813" y="1069519"/>
            <a:chExt cx="1057595" cy="1195314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4DDBB207-5763-07DC-7997-B7C87E0B1E71}"/>
                </a:ext>
              </a:extLst>
            </p:cNvPr>
            <p:cNvGrpSpPr/>
            <p:nvPr/>
          </p:nvGrpSpPr>
          <p:grpSpPr>
            <a:xfrm>
              <a:off x="6511071" y="1113000"/>
              <a:ext cx="977072" cy="1093526"/>
              <a:chOff x="1917661" y="1113000"/>
              <a:chExt cx="977072" cy="1093526"/>
            </a:xfrm>
          </p:grpSpPr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3FAF9DC8-E64C-14E8-E721-CE268BBA7B2D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8" name="Rectangle: Rounded Corners 77">
                <a:extLst>
                  <a:ext uri="{FF2B5EF4-FFF2-40B4-BE49-F238E27FC236}">
                    <a16:creationId xmlns:a16="http://schemas.microsoft.com/office/drawing/2014/main" id="{E72FFB17-768C-285A-5820-02D3FC6AABE5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7DB011F2-4370-C20D-CAC8-288962A967ED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8A1538"/>
                  </a:gs>
                  <a:gs pos="100000">
                    <a:srgbClr val="7C2855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7EF8132D-EF08-648B-9841-860F5B97F110}"/>
                  </a:ext>
                </a:extLst>
              </p:cNvPr>
              <p:cNvSpPr txBox="1"/>
              <p:nvPr/>
            </p:nvSpPr>
            <p:spPr>
              <a:xfrm>
                <a:off x="1924596" y="1250464"/>
                <a:ext cx="950062" cy="2554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7C285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JUL 10/25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7C2855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94C6126E-89C5-966A-E24D-4C22A95DC055}"/>
                  </a:ext>
                </a:extLst>
              </p:cNvPr>
              <p:cNvSpPr txBox="1"/>
              <p:nvPr/>
            </p:nvSpPr>
            <p:spPr>
              <a:xfrm>
                <a:off x="1917661" y="1583223"/>
                <a:ext cx="950062" cy="408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Creating a safe environment for supervision</a:t>
                </a:r>
              </a:p>
            </p:txBody>
          </p:sp>
        </p:grpSp>
        <p:sp>
          <p:nvSpPr>
            <p:cNvPr id="92" name="Rectangle: Rounded Corners 91">
              <a:extLst>
                <a:ext uri="{FF2B5EF4-FFF2-40B4-BE49-F238E27FC236}">
                  <a16:creationId xmlns:a16="http://schemas.microsoft.com/office/drawing/2014/main" id="{967185C0-DE86-D881-6B80-502E4B2AF65C}"/>
                </a:ext>
              </a:extLst>
            </p:cNvPr>
            <p:cNvSpPr/>
            <p:nvPr/>
          </p:nvSpPr>
          <p:spPr>
            <a:xfrm>
              <a:off x="6476813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14A4E486-4777-DC59-4935-B87A05D9B295}"/>
              </a:ext>
            </a:extLst>
          </p:cNvPr>
          <p:cNvGrpSpPr/>
          <p:nvPr/>
        </p:nvGrpSpPr>
        <p:grpSpPr>
          <a:xfrm>
            <a:off x="9428122" y="4223618"/>
            <a:ext cx="1800002" cy="1800000"/>
            <a:chOff x="7645530" y="1069519"/>
            <a:chExt cx="1057595" cy="1195314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1FB68A70-7531-E6DF-CD17-AB04EACD7ADF}"/>
                </a:ext>
              </a:extLst>
            </p:cNvPr>
            <p:cNvGrpSpPr/>
            <p:nvPr/>
          </p:nvGrpSpPr>
          <p:grpSpPr>
            <a:xfrm>
              <a:off x="7678903" y="1113000"/>
              <a:ext cx="980494" cy="1093526"/>
              <a:chOff x="1914239" y="1113000"/>
              <a:chExt cx="980494" cy="1093526"/>
            </a:xfrm>
          </p:grpSpPr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48B6B41C-D20A-E8A6-AFD9-9CFB6EAA7642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D5007AFA-5B49-B378-67DD-BA8B24129B25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E1B8FC93-28EE-78AC-13B4-F17C57052C1E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7C2855"/>
                  </a:gs>
                  <a:gs pos="100000">
                    <a:srgbClr val="AE2573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0A7F09DB-1399-395B-4B4D-B79BAE428FE5}"/>
                  </a:ext>
                </a:extLst>
              </p:cNvPr>
              <p:cNvSpPr txBox="1"/>
              <p:nvPr/>
            </p:nvSpPr>
            <p:spPr>
              <a:xfrm>
                <a:off x="1914239" y="1256792"/>
                <a:ext cx="912839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AE257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AUG 8/14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AE2573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66D9D4A7-0195-F102-D484-E6582B97A2E7}"/>
                  </a:ext>
                </a:extLst>
              </p:cNvPr>
              <p:cNvSpPr txBox="1"/>
              <p:nvPr/>
            </p:nvSpPr>
            <p:spPr>
              <a:xfrm>
                <a:off x="1928103" y="1593735"/>
                <a:ext cx="918980" cy="408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Supporting supervisees in difficulty</a:t>
                </a:r>
              </a:p>
            </p:txBody>
          </p:sp>
        </p:grpSp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0AEA702F-4242-8073-212A-4B9E36A1FE26}"/>
                </a:ext>
              </a:extLst>
            </p:cNvPr>
            <p:cNvSpPr/>
            <p:nvPr/>
          </p:nvSpPr>
          <p:spPr>
            <a:xfrm>
              <a:off x="7645530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825272BA-AC1C-4377-7266-1564F6B9259F}"/>
              </a:ext>
            </a:extLst>
          </p:cNvPr>
          <p:cNvGrpSpPr/>
          <p:nvPr/>
        </p:nvGrpSpPr>
        <p:grpSpPr>
          <a:xfrm>
            <a:off x="7582746" y="4250487"/>
            <a:ext cx="1800001" cy="1800000"/>
            <a:chOff x="8918684" y="1069519"/>
            <a:chExt cx="1057595" cy="1195314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95ABC9E4-701F-04C8-AC38-38A230027639}"/>
                </a:ext>
              </a:extLst>
            </p:cNvPr>
            <p:cNvGrpSpPr/>
            <p:nvPr/>
          </p:nvGrpSpPr>
          <p:grpSpPr>
            <a:xfrm>
              <a:off x="8958641" y="1113000"/>
              <a:ext cx="973910" cy="1093526"/>
              <a:chOff x="1920823" y="1113000"/>
              <a:chExt cx="973910" cy="1093526"/>
            </a:xfrm>
          </p:grpSpPr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EBFE31B5-D72F-1268-29CB-A058185C1E83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6" name="Rectangle: Rounded Corners 95">
                <a:extLst>
                  <a:ext uri="{FF2B5EF4-FFF2-40B4-BE49-F238E27FC236}">
                    <a16:creationId xmlns:a16="http://schemas.microsoft.com/office/drawing/2014/main" id="{548FD0DE-76D2-BCC1-65DC-4A7961D050B4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E760E1E7-38C4-7ED2-7D0F-703200C401D4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AE2573"/>
                  </a:gs>
                  <a:gs pos="100000">
                    <a:srgbClr val="330072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28B090F1-FA8F-4EBC-B2EA-64065691AFE1}"/>
                  </a:ext>
                </a:extLst>
              </p:cNvPr>
              <p:cNvSpPr txBox="1"/>
              <p:nvPr/>
            </p:nvSpPr>
            <p:spPr>
              <a:xfrm>
                <a:off x="1920823" y="1232840"/>
                <a:ext cx="869062" cy="3065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 rtlCol="0" anchor="t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330072"/>
                    </a:solidFill>
                    <a:latin typeface="Arial"/>
                    <a:cs typeface="Arial"/>
                  </a:rPr>
                  <a:t>SEP 5/18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330072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697A08C3-1BB0-2674-6769-4B2062B94B77}"/>
                  </a:ext>
                </a:extLst>
              </p:cNvPr>
              <p:cNvSpPr txBox="1"/>
              <p:nvPr/>
            </p:nvSpPr>
            <p:spPr>
              <a:xfrm>
                <a:off x="1932496" y="1534100"/>
                <a:ext cx="922564" cy="527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Delivering individualised support for supervisees</a:t>
                </a:r>
              </a:p>
            </p:txBody>
          </p:sp>
        </p:grp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086CDD97-5296-1710-CDF8-67C8CF658397}"/>
                </a:ext>
              </a:extLst>
            </p:cNvPr>
            <p:cNvSpPr/>
            <p:nvPr/>
          </p:nvSpPr>
          <p:spPr>
            <a:xfrm>
              <a:off x="8918684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1AB415EC-2CF7-D6EA-6FA5-5394D6510919}"/>
              </a:ext>
            </a:extLst>
          </p:cNvPr>
          <p:cNvGrpSpPr/>
          <p:nvPr/>
        </p:nvGrpSpPr>
        <p:grpSpPr>
          <a:xfrm>
            <a:off x="5736365" y="4268784"/>
            <a:ext cx="1800001" cy="1800000"/>
            <a:chOff x="8918684" y="1069519"/>
            <a:chExt cx="1057595" cy="1195314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A82E2BB7-E2BC-C4A0-0546-DDD7FA16B6D4}"/>
                </a:ext>
              </a:extLst>
            </p:cNvPr>
            <p:cNvGrpSpPr/>
            <p:nvPr/>
          </p:nvGrpSpPr>
          <p:grpSpPr>
            <a:xfrm>
              <a:off x="8959880" y="1113000"/>
              <a:ext cx="972671" cy="1093526"/>
              <a:chOff x="1922062" y="1113000"/>
              <a:chExt cx="972671" cy="1093526"/>
            </a:xfrm>
          </p:grpSpPr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ADB6482A-2D54-DA2E-F7E2-109D24E01FA0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2" name="Rectangle: Rounded Corners 111">
                <a:extLst>
                  <a:ext uri="{FF2B5EF4-FFF2-40B4-BE49-F238E27FC236}">
                    <a16:creationId xmlns:a16="http://schemas.microsoft.com/office/drawing/2014/main" id="{2C79AEF1-E2F2-3858-32EE-059BB398A895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72089E83-4827-FB93-0061-81BA98D37BE7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1796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330072"/>
                  </a:gs>
                  <a:gs pos="100000">
                    <a:srgbClr val="003087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9D765B6D-9117-11FD-4620-5415A5EB76F8}"/>
                  </a:ext>
                </a:extLst>
              </p:cNvPr>
              <p:cNvSpPr txBox="1"/>
              <p:nvPr/>
            </p:nvSpPr>
            <p:spPr>
              <a:xfrm>
                <a:off x="1922062" y="1226799"/>
                <a:ext cx="892119" cy="3065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 rtlCol="0" anchor="t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003087"/>
                    </a:solidFill>
                    <a:latin typeface="Arial"/>
                    <a:cs typeface="Arial"/>
                  </a:rPr>
                  <a:t>OCT 2/10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003087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2ECC3B55-2DA9-1751-C4B0-EB0A39E5CD44}"/>
                  </a:ext>
                </a:extLst>
              </p:cNvPr>
              <p:cNvSpPr txBox="1"/>
              <p:nvPr/>
            </p:nvSpPr>
            <p:spPr>
              <a:xfrm>
                <a:off x="1939808" y="1600830"/>
                <a:ext cx="875035" cy="289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Benefits of supervision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0" name="Rectangle: Rounded Corners 109">
              <a:extLst>
                <a:ext uri="{FF2B5EF4-FFF2-40B4-BE49-F238E27FC236}">
                  <a16:creationId xmlns:a16="http://schemas.microsoft.com/office/drawing/2014/main" id="{D648E89D-C297-CA5B-F7A3-29297BD221F7}"/>
                </a:ext>
              </a:extLst>
            </p:cNvPr>
            <p:cNvSpPr/>
            <p:nvPr/>
          </p:nvSpPr>
          <p:spPr>
            <a:xfrm>
              <a:off x="8918684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1" name="TextBox 170">
            <a:extLst>
              <a:ext uri="{FF2B5EF4-FFF2-40B4-BE49-F238E27FC236}">
                <a16:creationId xmlns:a16="http://schemas.microsoft.com/office/drawing/2014/main" id="{D526A24A-C3B7-A37E-4695-9B67C9EC7E7A}"/>
              </a:ext>
            </a:extLst>
          </p:cNvPr>
          <p:cNvSpPr txBox="1"/>
          <p:nvPr/>
        </p:nvSpPr>
        <p:spPr>
          <a:xfrm>
            <a:off x="1575485" y="5063928"/>
            <a:ext cx="124242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>
              <a:ln>
                <a:noFill/>
              </a:ln>
              <a:solidFill>
                <a:srgbClr val="0096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7B4D1231-4ABB-37CD-0961-EBB417BDDC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61" y="3105233"/>
            <a:ext cx="1581362" cy="158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923BFFB7-3B0F-AB88-B6AA-1589AEFAB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1972" y="240086"/>
            <a:ext cx="1104711" cy="83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55B15332-14BA-93C5-113F-B3818087DB9C}"/>
              </a:ext>
            </a:extLst>
          </p:cNvPr>
          <p:cNvGrpSpPr/>
          <p:nvPr/>
        </p:nvGrpSpPr>
        <p:grpSpPr>
          <a:xfrm>
            <a:off x="1968085" y="4252697"/>
            <a:ext cx="1800001" cy="1800000"/>
            <a:chOff x="8918684" y="1069519"/>
            <a:chExt cx="1057595" cy="119531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91E2973-CD1D-8DC8-A214-B54C17E47D68}"/>
                </a:ext>
              </a:extLst>
            </p:cNvPr>
            <p:cNvGrpSpPr/>
            <p:nvPr/>
          </p:nvGrpSpPr>
          <p:grpSpPr>
            <a:xfrm>
              <a:off x="8962414" y="1113000"/>
              <a:ext cx="1010948" cy="1093526"/>
              <a:chOff x="1924596" y="1113000"/>
              <a:chExt cx="1010948" cy="1093526"/>
            </a:xfrm>
          </p:grpSpPr>
          <p:sp>
            <p:nvSpPr>
              <p:cNvPr id="9" name="Freeform: Shape 142">
                <a:extLst>
                  <a:ext uri="{FF2B5EF4-FFF2-40B4-BE49-F238E27FC236}">
                    <a16:creationId xmlns:a16="http://schemas.microsoft.com/office/drawing/2014/main" id="{59ACDE75-9EE8-FB88-4FA2-F6B4AF0AD57B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4D081646-4EE7-C290-8BAB-87F684D03A8C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" name="Freeform: Shape 144">
                <a:extLst>
                  <a:ext uri="{FF2B5EF4-FFF2-40B4-BE49-F238E27FC236}">
                    <a16:creationId xmlns:a16="http://schemas.microsoft.com/office/drawing/2014/main" id="{9B79B7DC-4FC5-7468-AA2D-F1B35CEBF213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10700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0072CE"/>
                  </a:gs>
                  <a:gs pos="100000">
                    <a:srgbClr val="41B6E6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214CF2C-8748-A78B-BC4D-B07CB991D410}"/>
                  </a:ext>
                </a:extLst>
              </p:cNvPr>
              <p:cNvSpPr txBox="1"/>
              <p:nvPr/>
            </p:nvSpPr>
            <p:spPr>
              <a:xfrm>
                <a:off x="1941706" y="1237372"/>
                <a:ext cx="993838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41B6E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DEC 12/18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41B6E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6716150-7EF9-F6D4-5C56-DDCA45E090D1}"/>
                  </a:ext>
                </a:extLst>
              </p:cNvPr>
              <p:cNvSpPr txBox="1"/>
              <p:nvPr/>
            </p:nvSpPr>
            <p:spPr>
              <a:xfrm>
                <a:off x="1934351" y="1519786"/>
                <a:ext cx="881491" cy="527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Overcoming barriers to effective supervision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FAFC094C-DE4F-9E9B-79A7-5A54C7D49C24}"/>
                </a:ext>
              </a:extLst>
            </p:cNvPr>
            <p:cNvSpPr/>
            <p:nvPr/>
          </p:nvSpPr>
          <p:spPr>
            <a:xfrm>
              <a:off x="8918684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DF95EA6-2F4F-4D2C-F147-1DE8B46BF9FB}"/>
              </a:ext>
            </a:extLst>
          </p:cNvPr>
          <p:cNvGrpSpPr/>
          <p:nvPr/>
        </p:nvGrpSpPr>
        <p:grpSpPr>
          <a:xfrm>
            <a:off x="3812421" y="4263883"/>
            <a:ext cx="1800002" cy="1800000"/>
            <a:chOff x="8918684" y="1069519"/>
            <a:chExt cx="1057595" cy="1195314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3AB88F87-CFFF-3BBD-BD1A-2F8CFF5C86C2}"/>
                </a:ext>
              </a:extLst>
            </p:cNvPr>
            <p:cNvGrpSpPr/>
            <p:nvPr/>
          </p:nvGrpSpPr>
          <p:grpSpPr>
            <a:xfrm>
              <a:off x="8962414" y="1113000"/>
              <a:ext cx="970137" cy="1093526"/>
              <a:chOff x="1924596" y="1113000"/>
              <a:chExt cx="970137" cy="1093526"/>
            </a:xfrm>
          </p:grpSpPr>
          <p:sp>
            <p:nvSpPr>
              <p:cNvPr id="21" name="Freeform: Shape 150">
                <a:extLst>
                  <a:ext uri="{FF2B5EF4-FFF2-40B4-BE49-F238E27FC236}">
                    <a16:creationId xmlns:a16="http://schemas.microsoft.com/office/drawing/2014/main" id="{23C28193-BE75-B866-4071-5F2938305AA2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D364224C-1CF3-94D3-FEB0-32AC08CD3C5C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" name="Freeform: Shape 152">
                <a:extLst>
                  <a:ext uri="{FF2B5EF4-FFF2-40B4-BE49-F238E27FC236}">
                    <a16:creationId xmlns:a16="http://schemas.microsoft.com/office/drawing/2014/main" id="{B3E09221-D6AB-B90C-FFB0-7EAB373612E3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4509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003087"/>
                  </a:gs>
                  <a:gs pos="100000">
                    <a:srgbClr val="0072CE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AF8BECE-764E-79EF-FECF-175591652E4C}"/>
                  </a:ext>
                </a:extLst>
              </p:cNvPr>
              <p:cNvSpPr txBox="1"/>
              <p:nvPr/>
            </p:nvSpPr>
            <p:spPr>
              <a:xfrm>
                <a:off x="1938293" y="1226012"/>
                <a:ext cx="902479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0072C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NOV 6/20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0072C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19EEC92-5CD1-BACA-940A-4202D5DDABCA}"/>
                  </a:ext>
                </a:extLst>
              </p:cNvPr>
              <p:cNvSpPr txBox="1"/>
              <p:nvPr/>
            </p:nvSpPr>
            <p:spPr>
              <a:xfrm>
                <a:off x="1929874" y="1547545"/>
                <a:ext cx="887035" cy="408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Types of Clinical Supervision</a:t>
                </a:r>
              </a:p>
            </p:txBody>
          </p:sp>
        </p:grp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BED74053-C6A0-98B6-C7F0-01375F4151C1}"/>
                </a:ext>
              </a:extLst>
            </p:cNvPr>
            <p:cNvSpPr/>
            <p:nvPr/>
          </p:nvSpPr>
          <p:spPr>
            <a:xfrm>
              <a:off x="8918684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DC198B20-77A6-AF2D-6DFB-616BCB3BAF1E}"/>
              </a:ext>
            </a:extLst>
          </p:cNvPr>
          <p:cNvSpPr txBox="1"/>
          <p:nvPr/>
        </p:nvSpPr>
        <p:spPr>
          <a:xfrm>
            <a:off x="164666" y="4720721"/>
            <a:ext cx="158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/>
              <a:t>Scan to book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15D299-4003-F882-D986-67450C3F73CC}"/>
              </a:ext>
            </a:extLst>
          </p:cNvPr>
          <p:cNvSpPr txBox="1"/>
          <p:nvPr/>
        </p:nvSpPr>
        <p:spPr>
          <a:xfrm>
            <a:off x="1951309" y="3484477"/>
            <a:ext cx="9260038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GB" sz="1800">
                <a:latin typeface="Arial" panose="020B0604020202020204" pitchFamily="34" charset="0"/>
                <a:cs typeface="Arial" panose="020B0604020202020204" pitchFamily="34" charset="0"/>
              </a:rPr>
              <a:t>A forum for all clinicians to maintain educator and supervisor knowledge, skills and behaviours on a regular basis. Virtual 30-minute lunchtime sessions.</a:t>
            </a:r>
            <a:endParaRPr lang="en-US" sz="1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1FEBBF-28C1-0178-CDD0-461A99807830}"/>
              </a:ext>
            </a:extLst>
          </p:cNvPr>
          <p:cNvSpPr txBox="1"/>
          <p:nvPr/>
        </p:nvSpPr>
        <p:spPr>
          <a:xfrm>
            <a:off x="4049340" y="6380806"/>
            <a:ext cx="4093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England.primarycareschoolyh@nhs.net</a:t>
            </a:r>
          </a:p>
        </p:txBody>
      </p:sp>
    </p:spTree>
    <p:extLst>
      <p:ext uri="{BB962C8B-B14F-4D97-AF65-F5344CB8AC3E}">
        <p14:creationId xmlns:p14="http://schemas.microsoft.com/office/powerpoint/2010/main" val="1994960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D2A2E4-CAFC-A97A-5006-E45E08046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8A736FD-5587-DE2E-3BA1-ECFCEC1E466B}"/>
              </a:ext>
            </a:extLst>
          </p:cNvPr>
          <p:cNvGrpSpPr/>
          <p:nvPr/>
        </p:nvGrpSpPr>
        <p:grpSpPr>
          <a:xfrm>
            <a:off x="12797" y="1756165"/>
            <a:ext cx="12019840" cy="3132939"/>
            <a:chOff x="0" y="1485698"/>
            <a:chExt cx="10409208" cy="2524588"/>
          </a:xfrm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19AD6CD5-DF34-C2DB-7645-4C25FDD74B83}"/>
                </a:ext>
              </a:extLst>
            </p:cNvPr>
            <p:cNvSpPr/>
            <p:nvPr/>
          </p:nvSpPr>
          <p:spPr>
            <a:xfrm>
              <a:off x="0" y="1485698"/>
              <a:ext cx="9380306" cy="3225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13476D96-158B-0DC3-426C-82B123959881}"/>
                </a:ext>
              </a:extLst>
            </p:cNvPr>
            <p:cNvSpPr/>
            <p:nvPr/>
          </p:nvSpPr>
          <p:spPr>
            <a:xfrm>
              <a:off x="2736480" y="3687732"/>
              <a:ext cx="6738967" cy="3225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9" name="Block Arc 158">
              <a:extLst>
                <a:ext uri="{FF2B5EF4-FFF2-40B4-BE49-F238E27FC236}">
                  <a16:creationId xmlns:a16="http://schemas.microsoft.com/office/drawing/2014/main" id="{C14CD7BA-6A88-D2C3-04E8-E372823A5862}"/>
                </a:ext>
              </a:extLst>
            </p:cNvPr>
            <p:cNvSpPr/>
            <p:nvPr/>
          </p:nvSpPr>
          <p:spPr>
            <a:xfrm rot="5400000">
              <a:off x="8118012" y="1719090"/>
              <a:ext cx="2524588" cy="2057804"/>
            </a:xfrm>
            <a:prstGeom prst="blockArc">
              <a:avLst>
                <a:gd name="adj1" fmla="val 10800006"/>
                <a:gd name="adj2" fmla="val 21285289"/>
                <a:gd name="adj3" fmla="val 1297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92DAEDA9-0344-8252-2A20-4D7B7EDF931A}"/>
              </a:ext>
            </a:extLst>
          </p:cNvPr>
          <p:cNvSpPr txBox="1"/>
          <p:nvPr/>
        </p:nvSpPr>
        <p:spPr>
          <a:xfrm>
            <a:off x="1057601" y="313492"/>
            <a:ext cx="101823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54C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Primary Care Multiprofessional Supervision Courses:</a:t>
            </a:r>
          </a:p>
          <a:p>
            <a:pPr>
              <a:defRPr/>
            </a:pPr>
            <a:r>
              <a:rPr lang="en-US" sz="2400" b="1">
                <a:solidFill>
                  <a:srgbClr val="ED8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Clinical Supervision Training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>
              <a:ln>
                <a:noFill/>
              </a:ln>
              <a:solidFill>
                <a:srgbClr val="0054C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39B602-EDB9-7629-8905-48DAEF7CC401}"/>
              </a:ext>
            </a:extLst>
          </p:cNvPr>
          <p:cNvSpPr txBox="1"/>
          <p:nvPr/>
        </p:nvSpPr>
        <p:spPr>
          <a:xfrm>
            <a:off x="223319" y="1668237"/>
            <a:ext cx="1148734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1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YEAR</a:t>
            </a:r>
            <a:r>
              <a:rPr kumimoji="0" lang="en-GB" sz="25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2025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1043FB09-38D1-5EE8-5E30-BAAD92CDB9F3}"/>
              </a:ext>
            </a:extLst>
          </p:cNvPr>
          <p:cNvGrpSpPr/>
          <p:nvPr/>
        </p:nvGrpSpPr>
        <p:grpSpPr>
          <a:xfrm>
            <a:off x="1972087" y="1513569"/>
            <a:ext cx="1777210" cy="1800000"/>
            <a:chOff x="1882281" y="1069519"/>
            <a:chExt cx="1057595" cy="1195314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C2E64A88-74E8-3E15-8197-596D980A0C7C}"/>
                </a:ext>
              </a:extLst>
            </p:cNvPr>
            <p:cNvGrpSpPr/>
            <p:nvPr/>
          </p:nvGrpSpPr>
          <p:grpSpPr>
            <a:xfrm>
              <a:off x="1890177" y="1113000"/>
              <a:ext cx="1004556" cy="1093526"/>
              <a:chOff x="1890177" y="1113000"/>
              <a:chExt cx="1004556" cy="1093526"/>
            </a:xfrm>
          </p:grpSpPr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440FC982-21C0-60DE-8841-B93618793037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F20539AB-041D-17D7-7DE6-F4C8B37F4404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C7345590-1776-D2AB-9125-1CB7333BC684}"/>
                  </a:ext>
                </a:extLst>
              </p:cNvPr>
              <p:cNvSpPr/>
              <p:nvPr/>
            </p:nvSpPr>
            <p:spPr>
              <a:xfrm>
                <a:off x="2519395" y="1113000"/>
                <a:ext cx="375338" cy="206815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FAFF00"/>
                  </a:gs>
                  <a:gs pos="100000">
                    <a:srgbClr val="FFB81C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C8920DE-B3EA-D555-3D12-895C72E3EBDA}"/>
                  </a:ext>
                </a:extLst>
              </p:cNvPr>
              <p:cNvSpPr txBox="1"/>
              <p:nvPr/>
            </p:nvSpPr>
            <p:spPr>
              <a:xfrm>
                <a:off x="1890177" y="1239137"/>
                <a:ext cx="680341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>
                    <a:ln>
                      <a:solidFill>
                        <a:srgbClr val="FFB81C"/>
                      </a:solidFill>
                    </a:ln>
                    <a:solidFill>
                      <a:srgbClr val="FFB81C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MAR 6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AD76F0FF-BB59-833A-58CB-60447ADBD625}"/>
                  </a:ext>
                </a:extLst>
              </p:cNvPr>
              <p:cNvSpPr txBox="1"/>
              <p:nvPr/>
            </p:nvSpPr>
            <p:spPr>
              <a:xfrm>
                <a:off x="1983972" y="1660004"/>
                <a:ext cx="814650" cy="204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Virtual</a:t>
                </a:r>
              </a:p>
            </p:txBody>
          </p:sp>
        </p:grpSp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241FB840-06E0-B6D5-AE05-F76346F3529C}"/>
                </a:ext>
              </a:extLst>
            </p:cNvPr>
            <p:cNvSpPr/>
            <p:nvPr/>
          </p:nvSpPr>
          <p:spPr>
            <a:xfrm>
              <a:off x="1882281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EAACEF74-4A2A-9E3D-C1D9-30F94C33E095}"/>
              </a:ext>
            </a:extLst>
          </p:cNvPr>
          <p:cNvGrpSpPr/>
          <p:nvPr/>
        </p:nvGrpSpPr>
        <p:grpSpPr>
          <a:xfrm>
            <a:off x="3812406" y="1474229"/>
            <a:ext cx="1800001" cy="1800000"/>
            <a:chOff x="3032251" y="1069519"/>
            <a:chExt cx="1057595" cy="1195314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F68D029E-1053-FB04-807B-8AD958CE5463}"/>
                </a:ext>
              </a:extLst>
            </p:cNvPr>
            <p:cNvGrpSpPr/>
            <p:nvPr/>
          </p:nvGrpSpPr>
          <p:grpSpPr>
            <a:xfrm>
              <a:off x="3079627" y="1113000"/>
              <a:ext cx="970137" cy="1093526"/>
              <a:chOff x="1924596" y="1113000"/>
              <a:chExt cx="970137" cy="1093526"/>
            </a:xfrm>
          </p:grpSpPr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83F1C6A0-4419-81BC-8DAC-C483794E44AD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" name="Rectangle: Rounded Corners 58">
                <a:extLst>
                  <a:ext uri="{FF2B5EF4-FFF2-40B4-BE49-F238E27FC236}">
                    <a16:creationId xmlns:a16="http://schemas.microsoft.com/office/drawing/2014/main" id="{8F7A6E66-DD0D-EF75-D0A4-DEC2D5256B47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C3049A97-002D-E730-23AC-93E6C8D00BB6}"/>
                  </a:ext>
                </a:extLst>
              </p:cNvPr>
              <p:cNvSpPr/>
              <p:nvPr/>
            </p:nvSpPr>
            <p:spPr>
              <a:xfrm>
                <a:off x="2519395" y="1113000"/>
                <a:ext cx="375338" cy="202490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FFB81C"/>
                  </a:gs>
                  <a:gs pos="100000">
                    <a:srgbClr val="ED8B00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7964E2D3-B889-DE84-5F2A-1997547D0DF8}"/>
                  </a:ext>
                </a:extLst>
              </p:cNvPr>
              <p:cNvSpPr txBox="1"/>
              <p:nvPr/>
            </p:nvSpPr>
            <p:spPr>
              <a:xfrm>
                <a:off x="1926237" y="1255045"/>
                <a:ext cx="893061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ED8B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APR 4/10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ED8B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19B46FD9-662A-E158-C72C-19205410A532}"/>
                  </a:ext>
                </a:extLst>
              </p:cNvPr>
              <p:cNvSpPr txBox="1"/>
              <p:nvPr/>
            </p:nvSpPr>
            <p:spPr>
              <a:xfrm>
                <a:off x="1926728" y="1593018"/>
                <a:ext cx="928280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4</a:t>
                </a:r>
                <a:r>
                  <a:rPr kumimoji="0" lang="en-GB" sz="14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th</a:t>
                </a: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Face to face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r>
                  <a:rPr lang="en-GB" sz="1400" b="1" baseline="30000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</a:t>
                </a: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Virtual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id="{04077891-6C6A-FE92-91D6-5DEC4A24A67E}"/>
                </a:ext>
              </a:extLst>
            </p:cNvPr>
            <p:cNvSpPr/>
            <p:nvPr/>
          </p:nvSpPr>
          <p:spPr>
            <a:xfrm>
              <a:off x="3032251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01BE6EAD-B078-C620-F7F8-5113B77500BD}"/>
              </a:ext>
            </a:extLst>
          </p:cNvPr>
          <p:cNvGrpSpPr/>
          <p:nvPr/>
        </p:nvGrpSpPr>
        <p:grpSpPr>
          <a:xfrm>
            <a:off x="5670015" y="1478732"/>
            <a:ext cx="1800001" cy="1800000"/>
            <a:chOff x="4178543" y="1069519"/>
            <a:chExt cx="1057595" cy="1195314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5665BAAF-CC26-12BA-ADE1-EEBD3A093D93}"/>
                </a:ext>
              </a:extLst>
            </p:cNvPr>
            <p:cNvGrpSpPr/>
            <p:nvPr/>
          </p:nvGrpSpPr>
          <p:grpSpPr>
            <a:xfrm>
              <a:off x="4211707" y="1113000"/>
              <a:ext cx="978488" cy="1093526"/>
              <a:chOff x="1916245" y="1113000"/>
              <a:chExt cx="978488" cy="1093526"/>
            </a:xfrm>
          </p:grpSpPr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2103A81F-AD27-B4F5-DAC3-DB011B0D3BC3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" name="Rectangle: Rounded Corners 65">
                <a:extLst>
                  <a:ext uri="{FF2B5EF4-FFF2-40B4-BE49-F238E27FC236}">
                    <a16:creationId xmlns:a16="http://schemas.microsoft.com/office/drawing/2014/main" id="{A488658C-8138-4410-89FD-160AE7B4274E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8E89BE9C-FF17-0CC4-551D-210E167DCE64}"/>
                  </a:ext>
                </a:extLst>
              </p:cNvPr>
              <p:cNvSpPr/>
              <p:nvPr/>
            </p:nvSpPr>
            <p:spPr>
              <a:xfrm>
                <a:off x="2519395" y="1113000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ED8B00"/>
                  </a:gs>
                  <a:gs pos="100000">
                    <a:srgbClr val="DA291C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22EABC05-11FD-8526-925A-52AF727C857C}"/>
                  </a:ext>
                </a:extLst>
              </p:cNvPr>
              <p:cNvSpPr txBox="1"/>
              <p:nvPr/>
            </p:nvSpPr>
            <p:spPr>
              <a:xfrm>
                <a:off x="1916245" y="1238941"/>
                <a:ext cx="641474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DA29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MAY 8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DA291C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820A260B-5700-18D4-FB29-63532BD62E74}"/>
                  </a:ext>
                </a:extLst>
              </p:cNvPr>
              <p:cNvSpPr txBox="1"/>
              <p:nvPr/>
            </p:nvSpPr>
            <p:spPr>
              <a:xfrm>
                <a:off x="1956514" y="1662231"/>
                <a:ext cx="881783" cy="204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Virtual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83E825BF-B092-7958-7389-80AD4EF614B6}"/>
                </a:ext>
              </a:extLst>
            </p:cNvPr>
            <p:cNvSpPr/>
            <p:nvPr/>
          </p:nvSpPr>
          <p:spPr>
            <a:xfrm>
              <a:off x="4178543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5DDD75D0-0AF5-3FAD-1367-4AF7C19409E5}"/>
              </a:ext>
            </a:extLst>
          </p:cNvPr>
          <p:cNvGrpSpPr/>
          <p:nvPr/>
        </p:nvGrpSpPr>
        <p:grpSpPr>
          <a:xfrm>
            <a:off x="7569702" y="1478732"/>
            <a:ext cx="1800001" cy="1800000"/>
            <a:chOff x="5358493" y="1069519"/>
            <a:chExt cx="1057595" cy="1195314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76E00891-183B-F61D-D6B8-4039898AB8EB}"/>
                </a:ext>
              </a:extLst>
            </p:cNvPr>
            <p:cNvGrpSpPr/>
            <p:nvPr/>
          </p:nvGrpSpPr>
          <p:grpSpPr>
            <a:xfrm>
              <a:off x="5401586" y="1113000"/>
              <a:ext cx="990260" cy="1093526"/>
              <a:chOff x="1924596" y="1113000"/>
              <a:chExt cx="990260" cy="1093526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05F99197-0155-16B0-1341-9A79FF24F31D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2" name="Rectangle: Rounded Corners 71">
                <a:extLst>
                  <a:ext uri="{FF2B5EF4-FFF2-40B4-BE49-F238E27FC236}">
                    <a16:creationId xmlns:a16="http://schemas.microsoft.com/office/drawing/2014/main" id="{2B905D64-926C-3D5C-8910-94659BD4B34A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5AB40D5B-1FE2-9831-FFFE-37BD37A0664A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DA291C"/>
                  </a:gs>
                  <a:gs pos="100000">
                    <a:srgbClr val="8A1538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033C5D66-5AAA-72EC-7AD3-63A2BC750BB2}"/>
                  </a:ext>
                </a:extLst>
              </p:cNvPr>
              <p:cNvSpPr txBox="1"/>
              <p:nvPr/>
            </p:nvSpPr>
            <p:spPr>
              <a:xfrm>
                <a:off x="1940797" y="1243630"/>
                <a:ext cx="974059" cy="3065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 rtlCol="0" anchor="t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8A1538"/>
                    </a:solidFill>
                    <a:latin typeface="Arial"/>
                    <a:cs typeface="Arial"/>
                  </a:rPr>
                  <a:t>JUN 12/20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8A1538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B5D54437-B856-53C0-0C21-E92694AF359C}"/>
                  </a:ext>
                </a:extLst>
              </p:cNvPr>
              <p:cNvSpPr txBox="1"/>
              <p:nvPr/>
            </p:nvSpPr>
            <p:spPr>
              <a:xfrm>
                <a:off x="1950136" y="1569196"/>
                <a:ext cx="939387" cy="34745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/>
                    <a:cs typeface="Arial"/>
                  </a:rPr>
                  <a:t> 12</a:t>
                </a:r>
                <a:r>
                  <a:rPr lang="en-GB" sz="1400" b="1" baseline="300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/>
                    <a:cs typeface="Arial"/>
                  </a:rPr>
                  <a:t>h</a:t>
                </a:r>
                <a:r>
                  <a:rPr lang="en-GB" sz="14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/>
                    <a:cs typeface="Arial"/>
                  </a:rPr>
                  <a:t> Face to face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uLnTx/>
                    <a:uFillTx/>
                    <a:latin typeface="Arial"/>
                    <a:cs typeface="Arial"/>
                  </a:rPr>
                  <a:t>20</a:t>
                </a:r>
                <a:r>
                  <a:rPr kumimoji="0" lang="en-GB" sz="1400" b="1" i="0" u="none" strike="noStrike" kern="1200" cap="none" spc="0" normalizeH="0" baseline="30000" noProof="0">
                    <a:ln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uLnTx/>
                    <a:uFillTx/>
                    <a:latin typeface="Arial"/>
                    <a:cs typeface="Arial"/>
                  </a:rPr>
                  <a:t>th</a:t>
                </a: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Virtual</a:t>
                </a:r>
                <a:endParaRPr lang="en-GB" sz="14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Arial"/>
                  <a:cs typeface="Arial"/>
                </a:endParaRPr>
              </a:p>
            </p:txBody>
          </p:sp>
        </p:grpSp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8DEB8A5D-8B56-936C-0787-C87708E7C625}"/>
                </a:ext>
              </a:extLst>
            </p:cNvPr>
            <p:cNvSpPr/>
            <p:nvPr/>
          </p:nvSpPr>
          <p:spPr>
            <a:xfrm>
              <a:off x="5358493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AF8477DD-8B42-C504-AAA4-BAE9114F4513}"/>
              </a:ext>
            </a:extLst>
          </p:cNvPr>
          <p:cNvGrpSpPr/>
          <p:nvPr/>
        </p:nvGrpSpPr>
        <p:grpSpPr>
          <a:xfrm>
            <a:off x="9439928" y="1475807"/>
            <a:ext cx="1800000" cy="1800000"/>
            <a:chOff x="6476813" y="1069519"/>
            <a:chExt cx="1057595" cy="1195314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098370CC-F122-5DD6-BF70-CAF3E65C987F}"/>
                </a:ext>
              </a:extLst>
            </p:cNvPr>
            <p:cNvGrpSpPr/>
            <p:nvPr/>
          </p:nvGrpSpPr>
          <p:grpSpPr>
            <a:xfrm>
              <a:off x="6504214" y="1113000"/>
              <a:ext cx="983929" cy="1093526"/>
              <a:chOff x="1910804" y="1113000"/>
              <a:chExt cx="983929" cy="1093526"/>
            </a:xfrm>
          </p:grpSpPr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90DD9CA2-B4E2-5941-2737-3DD0ECDA2035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8" name="Rectangle: Rounded Corners 77">
                <a:extLst>
                  <a:ext uri="{FF2B5EF4-FFF2-40B4-BE49-F238E27FC236}">
                    <a16:creationId xmlns:a16="http://schemas.microsoft.com/office/drawing/2014/main" id="{EF5579ED-290A-D5DE-9210-72F49F50B3E5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5133F813-EA5A-D851-A731-96F20C2A8F49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8A1538"/>
                  </a:gs>
                  <a:gs pos="100000">
                    <a:srgbClr val="7C2855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E2B98111-B7B3-8B9D-1657-F7A02FBE2DC3}"/>
                  </a:ext>
                </a:extLst>
              </p:cNvPr>
              <p:cNvSpPr txBox="1"/>
              <p:nvPr/>
            </p:nvSpPr>
            <p:spPr>
              <a:xfrm>
                <a:off x="1924596" y="1250464"/>
                <a:ext cx="597810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7C285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JUL 3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7C2855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23D5C136-FAE1-07AF-824B-F44731000B80}"/>
                  </a:ext>
                </a:extLst>
              </p:cNvPr>
              <p:cNvSpPr txBox="1"/>
              <p:nvPr/>
            </p:nvSpPr>
            <p:spPr>
              <a:xfrm>
                <a:off x="1910804" y="1638902"/>
                <a:ext cx="950062" cy="204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Virtual</a:t>
                </a:r>
              </a:p>
            </p:txBody>
          </p:sp>
        </p:grpSp>
        <p:sp>
          <p:nvSpPr>
            <p:cNvPr id="92" name="Rectangle: Rounded Corners 91">
              <a:extLst>
                <a:ext uri="{FF2B5EF4-FFF2-40B4-BE49-F238E27FC236}">
                  <a16:creationId xmlns:a16="http://schemas.microsoft.com/office/drawing/2014/main" id="{C09C6109-91EE-E60F-8D70-9F2E162A528D}"/>
                </a:ext>
              </a:extLst>
            </p:cNvPr>
            <p:cNvSpPr/>
            <p:nvPr/>
          </p:nvSpPr>
          <p:spPr>
            <a:xfrm>
              <a:off x="6476813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095EF9D4-58BB-B490-2031-EF144414BCD9}"/>
              </a:ext>
            </a:extLst>
          </p:cNvPr>
          <p:cNvGrpSpPr/>
          <p:nvPr/>
        </p:nvGrpSpPr>
        <p:grpSpPr>
          <a:xfrm>
            <a:off x="9428122" y="4223618"/>
            <a:ext cx="1800002" cy="1800000"/>
            <a:chOff x="7645530" y="1069519"/>
            <a:chExt cx="1057595" cy="1195314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26918471-7913-D7F2-A931-BED49E4480F7}"/>
                </a:ext>
              </a:extLst>
            </p:cNvPr>
            <p:cNvGrpSpPr/>
            <p:nvPr/>
          </p:nvGrpSpPr>
          <p:grpSpPr>
            <a:xfrm>
              <a:off x="7653550" y="1113000"/>
              <a:ext cx="1038970" cy="1093526"/>
              <a:chOff x="1888886" y="1113000"/>
              <a:chExt cx="1038970" cy="1093526"/>
            </a:xfrm>
          </p:grpSpPr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2C867620-57B5-F60C-9460-5DA430C68A01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E6BF2EC3-9476-4A41-AB15-B4931B19C8C0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74A42AD8-33AA-1B85-26E1-402CE185F3EB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7C2855"/>
                  </a:gs>
                  <a:gs pos="100000">
                    <a:srgbClr val="AE2573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6B5A10A5-9370-245B-C92E-B9F9BE785F29}"/>
                  </a:ext>
                </a:extLst>
              </p:cNvPr>
              <p:cNvSpPr txBox="1"/>
              <p:nvPr/>
            </p:nvSpPr>
            <p:spPr>
              <a:xfrm>
                <a:off x="1914239" y="1256792"/>
                <a:ext cx="1013617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AE257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AUG 15/21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AE2573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4ABDE996-21E6-0560-A8C4-E04EBD420264}"/>
                  </a:ext>
                </a:extLst>
              </p:cNvPr>
              <p:cNvSpPr txBox="1"/>
              <p:nvPr/>
            </p:nvSpPr>
            <p:spPr>
              <a:xfrm>
                <a:off x="1888886" y="1625049"/>
                <a:ext cx="976379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15</a:t>
                </a:r>
                <a:r>
                  <a:rPr kumimoji="0" lang="en-GB" sz="14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th</a:t>
                </a: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Face to face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21</a:t>
                </a:r>
                <a:r>
                  <a:rPr lang="en-GB" sz="1400" b="1" baseline="30000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</a:t>
                </a: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Virtual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B5F76F6C-6662-9192-477F-6CF5372EEA20}"/>
                </a:ext>
              </a:extLst>
            </p:cNvPr>
            <p:cNvSpPr/>
            <p:nvPr/>
          </p:nvSpPr>
          <p:spPr>
            <a:xfrm>
              <a:off x="7645530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5BBDBC34-C854-C297-FD37-A9A06F966BCC}"/>
              </a:ext>
            </a:extLst>
          </p:cNvPr>
          <p:cNvGrpSpPr/>
          <p:nvPr/>
        </p:nvGrpSpPr>
        <p:grpSpPr>
          <a:xfrm>
            <a:off x="7582746" y="4250487"/>
            <a:ext cx="1800001" cy="1800000"/>
            <a:chOff x="8918684" y="1069519"/>
            <a:chExt cx="1057595" cy="1195314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868AEC03-E29C-25A9-417D-447F0DE91E68}"/>
                </a:ext>
              </a:extLst>
            </p:cNvPr>
            <p:cNvGrpSpPr/>
            <p:nvPr/>
          </p:nvGrpSpPr>
          <p:grpSpPr>
            <a:xfrm>
              <a:off x="8958641" y="1113000"/>
              <a:ext cx="973910" cy="1093526"/>
              <a:chOff x="1920823" y="1113000"/>
              <a:chExt cx="973910" cy="1093526"/>
            </a:xfrm>
          </p:grpSpPr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E401EB43-53B1-58ED-C274-2B8783FFD19B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6" name="Rectangle: Rounded Corners 95">
                <a:extLst>
                  <a:ext uri="{FF2B5EF4-FFF2-40B4-BE49-F238E27FC236}">
                    <a16:creationId xmlns:a16="http://schemas.microsoft.com/office/drawing/2014/main" id="{18D66BEB-C26B-EFB6-08DB-E65E918F23D6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A76EF73E-5926-D0FD-C352-5341BD4C45C1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AE2573"/>
                  </a:gs>
                  <a:gs pos="100000">
                    <a:srgbClr val="330072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D1A0D4F1-8E58-E63A-7217-4D52A04182C2}"/>
                  </a:ext>
                </a:extLst>
              </p:cNvPr>
              <p:cNvSpPr txBox="1"/>
              <p:nvPr/>
            </p:nvSpPr>
            <p:spPr>
              <a:xfrm>
                <a:off x="1920823" y="1232840"/>
                <a:ext cx="718366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33007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SEP 12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330072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75B37AC9-200F-47B5-D009-9831C8496921}"/>
                  </a:ext>
                </a:extLst>
              </p:cNvPr>
              <p:cNvSpPr txBox="1"/>
              <p:nvPr/>
            </p:nvSpPr>
            <p:spPr>
              <a:xfrm>
                <a:off x="1932496" y="1673428"/>
                <a:ext cx="922564" cy="204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Virtual</a:t>
                </a:r>
              </a:p>
            </p:txBody>
          </p:sp>
        </p:grp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CAC70A3C-3748-FEEF-1CA6-093EEA4F422F}"/>
                </a:ext>
              </a:extLst>
            </p:cNvPr>
            <p:cNvSpPr/>
            <p:nvPr/>
          </p:nvSpPr>
          <p:spPr>
            <a:xfrm>
              <a:off x="8918684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09354FC6-73FC-204B-E401-9B6D8917CA9D}"/>
              </a:ext>
            </a:extLst>
          </p:cNvPr>
          <p:cNvGrpSpPr/>
          <p:nvPr/>
        </p:nvGrpSpPr>
        <p:grpSpPr>
          <a:xfrm>
            <a:off x="5736365" y="4268784"/>
            <a:ext cx="1800001" cy="1800000"/>
            <a:chOff x="8918684" y="1069519"/>
            <a:chExt cx="1057595" cy="1195314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CA698637-2868-A14E-C49B-A08A8CF9121B}"/>
                </a:ext>
              </a:extLst>
            </p:cNvPr>
            <p:cNvGrpSpPr/>
            <p:nvPr/>
          </p:nvGrpSpPr>
          <p:grpSpPr>
            <a:xfrm>
              <a:off x="8959880" y="1113000"/>
              <a:ext cx="972671" cy="1093526"/>
              <a:chOff x="1922062" y="1113000"/>
              <a:chExt cx="972671" cy="1093526"/>
            </a:xfrm>
          </p:grpSpPr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1555F4B8-C6E4-6BC9-91C1-D512AEDDB4E1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2" name="Rectangle: Rounded Corners 111">
                <a:extLst>
                  <a:ext uri="{FF2B5EF4-FFF2-40B4-BE49-F238E27FC236}">
                    <a16:creationId xmlns:a16="http://schemas.microsoft.com/office/drawing/2014/main" id="{CE5F8D33-DF0E-A3D7-0979-3247FBBEC850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9B7291EF-58E8-4225-648B-226D5E21D1B6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1796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330072"/>
                  </a:gs>
                  <a:gs pos="100000">
                    <a:srgbClr val="003087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FA897470-5666-4297-7D79-CA8CCCA55F8B}"/>
                  </a:ext>
                </a:extLst>
              </p:cNvPr>
              <p:cNvSpPr txBox="1"/>
              <p:nvPr/>
            </p:nvSpPr>
            <p:spPr>
              <a:xfrm>
                <a:off x="1922062" y="1226799"/>
                <a:ext cx="942037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0030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OCT 9/16 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003087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16623A84-1E84-4D4A-034D-91AD6F851812}"/>
                  </a:ext>
                </a:extLst>
              </p:cNvPr>
              <p:cNvSpPr txBox="1"/>
              <p:nvPr/>
            </p:nvSpPr>
            <p:spPr>
              <a:xfrm>
                <a:off x="1922062" y="1594772"/>
                <a:ext cx="875035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r>
                  <a:rPr lang="en-GB" sz="1400" b="1" baseline="30000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</a:t>
                </a: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Face to face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16</a:t>
                </a:r>
                <a:r>
                  <a:rPr kumimoji="0" lang="en-GB" sz="14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th</a:t>
                </a: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Virtual</a:t>
                </a:r>
              </a:p>
            </p:txBody>
          </p:sp>
        </p:grpSp>
        <p:sp>
          <p:nvSpPr>
            <p:cNvPr id="110" name="Rectangle: Rounded Corners 109">
              <a:extLst>
                <a:ext uri="{FF2B5EF4-FFF2-40B4-BE49-F238E27FC236}">
                  <a16:creationId xmlns:a16="http://schemas.microsoft.com/office/drawing/2014/main" id="{93F55CF4-7D5F-D99B-5D40-C4D8C2593E93}"/>
                </a:ext>
              </a:extLst>
            </p:cNvPr>
            <p:cNvSpPr/>
            <p:nvPr/>
          </p:nvSpPr>
          <p:spPr>
            <a:xfrm>
              <a:off x="8918684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1" name="TextBox 170">
            <a:extLst>
              <a:ext uri="{FF2B5EF4-FFF2-40B4-BE49-F238E27FC236}">
                <a16:creationId xmlns:a16="http://schemas.microsoft.com/office/drawing/2014/main" id="{B417CF0C-9F49-DC2B-5B72-7182F3803F9A}"/>
              </a:ext>
            </a:extLst>
          </p:cNvPr>
          <p:cNvSpPr txBox="1"/>
          <p:nvPr/>
        </p:nvSpPr>
        <p:spPr>
          <a:xfrm>
            <a:off x="1575485" y="5063928"/>
            <a:ext cx="124242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>
              <a:ln>
                <a:noFill/>
              </a:ln>
              <a:solidFill>
                <a:srgbClr val="0096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3A0C014D-2D2B-189A-08A7-C958D23FF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61" y="3105233"/>
            <a:ext cx="1581362" cy="158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69591DAC-EBE6-1A74-3BEA-CF29CC579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1972" y="240086"/>
            <a:ext cx="1104711" cy="83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845B8DC0-F084-A920-05DB-CED42BA0CDB5}"/>
              </a:ext>
            </a:extLst>
          </p:cNvPr>
          <p:cNvGrpSpPr/>
          <p:nvPr/>
        </p:nvGrpSpPr>
        <p:grpSpPr>
          <a:xfrm>
            <a:off x="1968085" y="4252697"/>
            <a:ext cx="1800001" cy="1800000"/>
            <a:chOff x="8918684" y="1069519"/>
            <a:chExt cx="1057595" cy="119531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8A893D1-2AF6-44AA-D259-2682E3A406CB}"/>
                </a:ext>
              </a:extLst>
            </p:cNvPr>
            <p:cNvGrpSpPr/>
            <p:nvPr/>
          </p:nvGrpSpPr>
          <p:grpSpPr>
            <a:xfrm>
              <a:off x="8919858" y="1113000"/>
              <a:ext cx="1012693" cy="1093526"/>
              <a:chOff x="1882040" y="1113000"/>
              <a:chExt cx="1012693" cy="1093526"/>
            </a:xfrm>
          </p:grpSpPr>
          <p:sp>
            <p:nvSpPr>
              <p:cNvPr id="9" name="Freeform: Shape 142">
                <a:extLst>
                  <a:ext uri="{FF2B5EF4-FFF2-40B4-BE49-F238E27FC236}">
                    <a16:creationId xmlns:a16="http://schemas.microsoft.com/office/drawing/2014/main" id="{04A6D88B-68E9-8F99-C684-CCD8A8892789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746F6C38-8EC6-B533-A82B-97F1756516A0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" name="Freeform: Shape 144">
                <a:extLst>
                  <a:ext uri="{FF2B5EF4-FFF2-40B4-BE49-F238E27FC236}">
                    <a16:creationId xmlns:a16="http://schemas.microsoft.com/office/drawing/2014/main" id="{BC829272-55AC-637E-E933-C146D4DDC425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10700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0072CE"/>
                  </a:gs>
                  <a:gs pos="100000">
                    <a:srgbClr val="41B6E6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86378B9-E402-E494-1700-3088D2C9D909}"/>
                  </a:ext>
                </a:extLst>
              </p:cNvPr>
              <p:cNvSpPr txBox="1"/>
              <p:nvPr/>
            </p:nvSpPr>
            <p:spPr>
              <a:xfrm>
                <a:off x="1941706" y="1237372"/>
                <a:ext cx="893061" cy="3065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 rtlCol="0" anchor="t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41B6E6"/>
                    </a:solidFill>
                    <a:latin typeface="Arial"/>
                    <a:cs typeface="Arial"/>
                  </a:rPr>
                  <a:t>DEC 5/18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41B6E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25B44DB-DA65-8D2F-7AA9-577754CB893B}"/>
                  </a:ext>
                </a:extLst>
              </p:cNvPr>
              <p:cNvSpPr txBox="1"/>
              <p:nvPr/>
            </p:nvSpPr>
            <p:spPr>
              <a:xfrm>
                <a:off x="1882040" y="1626470"/>
                <a:ext cx="967590" cy="34745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 baseline="300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/>
                    <a:cs typeface="Arial"/>
                  </a:rPr>
                  <a:t>5th</a:t>
                </a:r>
                <a:r>
                  <a:rPr lang="en-GB" sz="14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/>
                    <a:cs typeface="Arial"/>
                  </a:rPr>
                  <a:t> Virtual</a:t>
                </a:r>
              </a:p>
              <a:p>
                <a:pPr algn="ctr">
                  <a:defRPr/>
                </a:pPr>
                <a:r>
                  <a:rPr lang="en-GB" sz="14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/>
                    <a:cs typeface="Arial"/>
                  </a:rPr>
                  <a:t>18th Face to face</a:t>
                </a:r>
                <a:endParaRPr lang="en-GB" sz="14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24367098-EF66-04A3-9E71-674D6813EAE7}"/>
                </a:ext>
              </a:extLst>
            </p:cNvPr>
            <p:cNvSpPr/>
            <p:nvPr/>
          </p:nvSpPr>
          <p:spPr>
            <a:xfrm>
              <a:off x="8918684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1553E93-DC94-737C-6BB1-81E791E5087B}"/>
              </a:ext>
            </a:extLst>
          </p:cNvPr>
          <p:cNvGrpSpPr/>
          <p:nvPr/>
        </p:nvGrpSpPr>
        <p:grpSpPr>
          <a:xfrm>
            <a:off x="3812421" y="4263883"/>
            <a:ext cx="1800002" cy="1800000"/>
            <a:chOff x="8918684" y="1069519"/>
            <a:chExt cx="1057595" cy="1195314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C1BF9794-26B2-2771-EE91-09A51A6C1B16}"/>
                </a:ext>
              </a:extLst>
            </p:cNvPr>
            <p:cNvGrpSpPr/>
            <p:nvPr/>
          </p:nvGrpSpPr>
          <p:grpSpPr>
            <a:xfrm>
              <a:off x="8962414" y="1113000"/>
              <a:ext cx="970137" cy="1093526"/>
              <a:chOff x="1924596" y="1113000"/>
              <a:chExt cx="970137" cy="1093526"/>
            </a:xfrm>
          </p:grpSpPr>
          <p:sp>
            <p:nvSpPr>
              <p:cNvPr id="21" name="Freeform: Shape 150">
                <a:extLst>
                  <a:ext uri="{FF2B5EF4-FFF2-40B4-BE49-F238E27FC236}">
                    <a16:creationId xmlns:a16="http://schemas.microsoft.com/office/drawing/2014/main" id="{96296BA5-3A0C-4E1E-66AA-4D5BB0D68440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428481A3-EA88-BBD7-4B0A-326AA5DE3FF1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" name="Freeform: Shape 152">
                <a:extLst>
                  <a:ext uri="{FF2B5EF4-FFF2-40B4-BE49-F238E27FC236}">
                    <a16:creationId xmlns:a16="http://schemas.microsoft.com/office/drawing/2014/main" id="{34B0A3D7-AD28-9A95-7394-5FD3F0E19711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4509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003087"/>
                  </a:gs>
                  <a:gs pos="100000">
                    <a:srgbClr val="0072CE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490A61C-BCD9-C359-4B25-C07BA9B31359}"/>
                  </a:ext>
                </a:extLst>
              </p:cNvPr>
              <p:cNvSpPr txBox="1"/>
              <p:nvPr/>
            </p:nvSpPr>
            <p:spPr>
              <a:xfrm>
                <a:off x="1938293" y="1226012"/>
                <a:ext cx="700923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0072C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NOV 7 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0072C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BF68A8D-77E1-9ABA-FFD5-29383FDC38D5}"/>
                  </a:ext>
                </a:extLst>
              </p:cNvPr>
              <p:cNvSpPr txBox="1"/>
              <p:nvPr/>
            </p:nvSpPr>
            <p:spPr>
              <a:xfrm>
                <a:off x="1924596" y="1651135"/>
                <a:ext cx="887035" cy="204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Virtual</a:t>
                </a:r>
              </a:p>
            </p:txBody>
          </p:sp>
        </p:grp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275299AA-AA54-BA98-3E4B-DCC514AF0FAE}"/>
                </a:ext>
              </a:extLst>
            </p:cNvPr>
            <p:cNvSpPr/>
            <p:nvPr/>
          </p:nvSpPr>
          <p:spPr>
            <a:xfrm>
              <a:off x="8918684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10E237FE-6AB2-D81B-42FC-8AE192DB8D85}"/>
              </a:ext>
            </a:extLst>
          </p:cNvPr>
          <p:cNvSpPr txBox="1"/>
          <p:nvPr/>
        </p:nvSpPr>
        <p:spPr>
          <a:xfrm>
            <a:off x="164666" y="4720721"/>
            <a:ext cx="158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/>
              <a:t>Scan to book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1A79E68-D994-75D0-A598-8D009772CEE5}"/>
              </a:ext>
            </a:extLst>
          </p:cNvPr>
          <p:cNvSpPr txBox="1"/>
          <p:nvPr/>
        </p:nvSpPr>
        <p:spPr>
          <a:xfrm>
            <a:off x="1950921" y="3418842"/>
            <a:ext cx="9260038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GB" sz="1800" b="0" i="0">
                <a:solidFill>
                  <a:srgbClr val="231F20"/>
                </a:solidFill>
                <a:effectLst/>
                <a:latin typeface="Arial" panose="020B0604020202020204" pitchFamily="34" charset="0"/>
              </a:rPr>
              <a:t>A half day course for clinicians working in a primary and/or community care that will equip attendees with skills and knowledge to provide clinical supervision within the workplace.</a:t>
            </a:r>
            <a:endParaRPr lang="en-US" sz="1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128A7C-EA98-6574-C596-A045E59BFFDA}"/>
              </a:ext>
            </a:extLst>
          </p:cNvPr>
          <p:cNvSpPr txBox="1"/>
          <p:nvPr/>
        </p:nvSpPr>
        <p:spPr>
          <a:xfrm>
            <a:off x="4049340" y="6380806"/>
            <a:ext cx="4093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England.primarycareschoolyh@nhs.net</a:t>
            </a:r>
          </a:p>
        </p:txBody>
      </p:sp>
    </p:spTree>
    <p:extLst>
      <p:ext uri="{BB962C8B-B14F-4D97-AF65-F5344CB8AC3E}">
        <p14:creationId xmlns:p14="http://schemas.microsoft.com/office/powerpoint/2010/main" val="255770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40A611-8F90-2B36-E047-407998C8D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Group 155">
            <a:extLst>
              <a:ext uri="{FF2B5EF4-FFF2-40B4-BE49-F238E27FC236}">
                <a16:creationId xmlns:a16="http://schemas.microsoft.com/office/drawing/2014/main" id="{6E80073A-5178-74B2-B9F3-3468D41B07A5}"/>
              </a:ext>
            </a:extLst>
          </p:cNvPr>
          <p:cNvGrpSpPr/>
          <p:nvPr/>
        </p:nvGrpSpPr>
        <p:grpSpPr>
          <a:xfrm>
            <a:off x="12797" y="1756165"/>
            <a:ext cx="12019840" cy="3132939"/>
            <a:chOff x="0" y="1485698"/>
            <a:chExt cx="10409208" cy="2524588"/>
          </a:xfrm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3634043E-6444-0A2B-32E2-A32399226831}"/>
                </a:ext>
              </a:extLst>
            </p:cNvPr>
            <p:cNvSpPr/>
            <p:nvPr/>
          </p:nvSpPr>
          <p:spPr>
            <a:xfrm>
              <a:off x="0" y="1485698"/>
              <a:ext cx="9380306" cy="3225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21E46A9F-FC86-1856-6D1C-59FFC745E986}"/>
                </a:ext>
              </a:extLst>
            </p:cNvPr>
            <p:cNvSpPr/>
            <p:nvPr/>
          </p:nvSpPr>
          <p:spPr>
            <a:xfrm>
              <a:off x="2736480" y="3687732"/>
              <a:ext cx="6738967" cy="3225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9" name="Block Arc 158">
              <a:extLst>
                <a:ext uri="{FF2B5EF4-FFF2-40B4-BE49-F238E27FC236}">
                  <a16:creationId xmlns:a16="http://schemas.microsoft.com/office/drawing/2014/main" id="{673EACD2-4796-97BC-2C79-05134C5345E7}"/>
                </a:ext>
              </a:extLst>
            </p:cNvPr>
            <p:cNvSpPr/>
            <p:nvPr/>
          </p:nvSpPr>
          <p:spPr>
            <a:xfrm rot="5400000">
              <a:off x="8118012" y="1719090"/>
              <a:ext cx="2524588" cy="2057804"/>
            </a:xfrm>
            <a:prstGeom prst="blockArc">
              <a:avLst>
                <a:gd name="adj1" fmla="val 10800006"/>
                <a:gd name="adj2" fmla="val 21285289"/>
                <a:gd name="adj3" fmla="val 1297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74A61B35-30B0-4FF2-7AD1-9572C3360817}"/>
              </a:ext>
            </a:extLst>
          </p:cNvPr>
          <p:cNvSpPr txBox="1"/>
          <p:nvPr/>
        </p:nvSpPr>
        <p:spPr>
          <a:xfrm>
            <a:off x="1057601" y="313492"/>
            <a:ext cx="101823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54C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Primary Care Multiprofessional Supervision Courses:</a:t>
            </a:r>
          </a:p>
          <a:p>
            <a:pPr>
              <a:defRPr/>
            </a:pPr>
            <a:r>
              <a:rPr lang="en-US" sz="2400" b="1">
                <a:solidFill>
                  <a:srgbClr val="ED8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to becoming an Educational Supervisor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>
              <a:ln>
                <a:noFill/>
              </a:ln>
              <a:solidFill>
                <a:srgbClr val="0054C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C5929A-26A2-C309-AEF1-0CF128C6F8B7}"/>
              </a:ext>
            </a:extLst>
          </p:cNvPr>
          <p:cNvSpPr txBox="1"/>
          <p:nvPr/>
        </p:nvSpPr>
        <p:spPr>
          <a:xfrm>
            <a:off x="223319" y="1668237"/>
            <a:ext cx="1148734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1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YEAR</a:t>
            </a:r>
            <a:r>
              <a:rPr kumimoji="0" lang="en-GB" sz="25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2025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7FCD438F-A4FE-C2F6-EC46-14D4958CB909}"/>
              </a:ext>
            </a:extLst>
          </p:cNvPr>
          <p:cNvGrpSpPr/>
          <p:nvPr/>
        </p:nvGrpSpPr>
        <p:grpSpPr>
          <a:xfrm>
            <a:off x="1972087" y="1513569"/>
            <a:ext cx="1777210" cy="1800000"/>
            <a:chOff x="1882281" y="1069519"/>
            <a:chExt cx="1057595" cy="1195314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41E387F4-7684-C53C-57DD-3D871037670B}"/>
                </a:ext>
              </a:extLst>
            </p:cNvPr>
            <p:cNvGrpSpPr/>
            <p:nvPr/>
          </p:nvGrpSpPr>
          <p:grpSpPr>
            <a:xfrm>
              <a:off x="1890177" y="1113000"/>
              <a:ext cx="1004556" cy="1093526"/>
              <a:chOff x="1890177" y="1113000"/>
              <a:chExt cx="1004556" cy="1093526"/>
            </a:xfrm>
          </p:grpSpPr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B99BA317-3843-64C5-0BA0-C92115E5DB2D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7E3C59B1-CBD2-6436-0EA5-4B5749663FEE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57B6D6CD-55FF-2065-E08C-DC49FF2E09F9}"/>
                  </a:ext>
                </a:extLst>
              </p:cNvPr>
              <p:cNvSpPr/>
              <p:nvPr/>
            </p:nvSpPr>
            <p:spPr>
              <a:xfrm>
                <a:off x="2519395" y="1113000"/>
                <a:ext cx="375338" cy="206815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FAFF00"/>
                  </a:gs>
                  <a:gs pos="100000">
                    <a:srgbClr val="FFB81C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0F7A55EE-ABF6-E638-6947-B79E48A973CD}"/>
                  </a:ext>
                </a:extLst>
              </p:cNvPr>
              <p:cNvSpPr txBox="1"/>
              <p:nvPr/>
            </p:nvSpPr>
            <p:spPr>
              <a:xfrm>
                <a:off x="1890177" y="1239137"/>
                <a:ext cx="935039" cy="30657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 rtlCol="0" anchor="t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>
                    <a:ln>
                      <a:solidFill>
                        <a:srgbClr val="FFB81C"/>
                      </a:solidFill>
                    </a:ln>
                    <a:solidFill>
                      <a:srgbClr val="FFB81C"/>
                    </a:solidFill>
                    <a:effectLst/>
                    <a:uLnTx/>
                    <a:uFillTx/>
                    <a:latin typeface="Arial"/>
                    <a:cs typeface="Arial"/>
                  </a:rPr>
                  <a:t>MAR </a:t>
                </a:r>
                <a:r>
                  <a:rPr lang="en-GB" sz="2400" b="1">
                    <a:ln>
                      <a:solidFill>
                        <a:srgbClr val="FFB81C"/>
                      </a:solidFill>
                    </a:ln>
                    <a:solidFill>
                      <a:srgbClr val="FFB81C"/>
                    </a:solidFill>
                    <a:latin typeface="Arial"/>
                    <a:cs typeface="Arial"/>
                  </a:rPr>
                  <a:t>7/14</a:t>
                </a:r>
                <a:endParaRPr kumimoji="0" lang="en-GB" sz="2400" b="1" i="0" u="none" strike="noStrike" kern="1200" cap="none" spc="0" normalizeH="0" baseline="0" noProof="0">
                  <a:ln>
                    <a:solidFill>
                      <a:srgbClr val="FFB81C"/>
                    </a:solidFill>
                  </a:ln>
                  <a:solidFill>
                    <a:srgbClr val="FFB81C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1ED5294E-DFCB-FE6B-C68F-44E3B774B1F6}"/>
                  </a:ext>
                </a:extLst>
              </p:cNvPr>
              <p:cNvSpPr txBox="1"/>
              <p:nvPr/>
            </p:nvSpPr>
            <p:spPr>
              <a:xfrm>
                <a:off x="1912996" y="1563498"/>
                <a:ext cx="939841" cy="347451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</a:t>
                </a:r>
                <a:r>
                  <a:rPr lang="en-GB" sz="14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/>
                    <a:cs typeface="Arial"/>
                  </a:rPr>
                  <a:t>7</a:t>
                </a:r>
                <a:r>
                  <a:rPr lang="en-GB" sz="1400" b="1" baseline="300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/>
                    <a:cs typeface="Arial"/>
                  </a:rPr>
                  <a:t>th</a:t>
                </a: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uLnTx/>
                    <a:uFillTx/>
                    <a:latin typeface="Arial"/>
                    <a:cs typeface="Arial"/>
                  </a:rPr>
                  <a:t> Virtual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/>
                    <a:cs typeface="Arial"/>
                  </a:rPr>
                  <a:t>14</a:t>
                </a:r>
                <a:r>
                  <a:rPr lang="en-GB" sz="1400" b="1" baseline="3000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/>
                    <a:cs typeface="Arial"/>
                  </a:rPr>
                  <a:t>th</a:t>
                </a:r>
                <a:r>
                  <a:rPr lang="en-GB" sz="1400" b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/>
                    <a:cs typeface="Arial"/>
                  </a:rPr>
                  <a:t> Face to face</a:t>
                </a:r>
                <a:endParaRPr lang="en-GB" sz="1400" b="1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latin typeface="Arial"/>
                  <a:cs typeface="Arial"/>
                </a:endParaRPr>
              </a:p>
            </p:txBody>
          </p:sp>
        </p:grpSp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2621F6BA-BC40-9C7F-FC68-D0709066FE5F}"/>
                </a:ext>
              </a:extLst>
            </p:cNvPr>
            <p:cNvSpPr/>
            <p:nvPr/>
          </p:nvSpPr>
          <p:spPr>
            <a:xfrm>
              <a:off x="1882281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EB83BCCA-02A6-7195-08C0-F428BFAF1EFF}"/>
              </a:ext>
            </a:extLst>
          </p:cNvPr>
          <p:cNvGrpSpPr/>
          <p:nvPr/>
        </p:nvGrpSpPr>
        <p:grpSpPr>
          <a:xfrm>
            <a:off x="3812406" y="1474229"/>
            <a:ext cx="1800001" cy="1800000"/>
            <a:chOff x="3032251" y="1069519"/>
            <a:chExt cx="1057595" cy="1195314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8F4B4339-482C-5417-20D7-C2D0744358D2}"/>
                </a:ext>
              </a:extLst>
            </p:cNvPr>
            <p:cNvGrpSpPr/>
            <p:nvPr/>
          </p:nvGrpSpPr>
          <p:grpSpPr>
            <a:xfrm>
              <a:off x="3079627" y="1113000"/>
              <a:ext cx="970137" cy="1093526"/>
              <a:chOff x="1924596" y="1113000"/>
              <a:chExt cx="970137" cy="1093526"/>
            </a:xfrm>
          </p:grpSpPr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7934B28C-E117-F786-0E8D-05B3E8D09F06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" name="Rectangle: Rounded Corners 58">
                <a:extLst>
                  <a:ext uri="{FF2B5EF4-FFF2-40B4-BE49-F238E27FC236}">
                    <a16:creationId xmlns:a16="http://schemas.microsoft.com/office/drawing/2014/main" id="{F0B45BAF-79C2-A6DD-E9EF-D77D140AD228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E2C122D7-E04E-423C-66A3-53A3A091BA06}"/>
                  </a:ext>
                </a:extLst>
              </p:cNvPr>
              <p:cNvSpPr/>
              <p:nvPr/>
            </p:nvSpPr>
            <p:spPr>
              <a:xfrm>
                <a:off x="2519395" y="1113000"/>
                <a:ext cx="375338" cy="202490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FFB81C"/>
                  </a:gs>
                  <a:gs pos="100000">
                    <a:srgbClr val="ED8B00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810356F0-AC47-4507-6151-02FCCA1FF188}"/>
                  </a:ext>
                </a:extLst>
              </p:cNvPr>
              <p:cNvSpPr txBox="1"/>
              <p:nvPr/>
            </p:nvSpPr>
            <p:spPr>
              <a:xfrm>
                <a:off x="1926237" y="1255045"/>
                <a:ext cx="641587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ED8B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APR 3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ED8B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2253BCBC-F813-ED2E-C9FE-59E47390EDD5}"/>
                  </a:ext>
                </a:extLst>
              </p:cNvPr>
              <p:cNvSpPr txBox="1"/>
              <p:nvPr/>
            </p:nvSpPr>
            <p:spPr>
              <a:xfrm>
                <a:off x="1933720" y="1654809"/>
                <a:ext cx="928280" cy="204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Virtual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id="{49E72ECA-A0BB-4A00-0458-AD6541CDC1D0}"/>
                </a:ext>
              </a:extLst>
            </p:cNvPr>
            <p:cNvSpPr/>
            <p:nvPr/>
          </p:nvSpPr>
          <p:spPr>
            <a:xfrm>
              <a:off x="3032251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72F10B02-8C1E-827D-3668-1F1FBA891663}"/>
              </a:ext>
            </a:extLst>
          </p:cNvPr>
          <p:cNvGrpSpPr/>
          <p:nvPr/>
        </p:nvGrpSpPr>
        <p:grpSpPr>
          <a:xfrm>
            <a:off x="5670015" y="1478732"/>
            <a:ext cx="1800001" cy="1800000"/>
            <a:chOff x="4178543" y="1069519"/>
            <a:chExt cx="1057595" cy="1195314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7A9C61CF-EDF1-A219-6E00-5CC71BA6A068}"/>
                </a:ext>
              </a:extLst>
            </p:cNvPr>
            <p:cNvGrpSpPr/>
            <p:nvPr/>
          </p:nvGrpSpPr>
          <p:grpSpPr>
            <a:xfrm>
              <a:off x="4211707" y="1113000"/>
              <a:ext cx="978488" cy="1093526"/>
              <a:chOff x="1916245" y="1113000"/>
              <a:chExt cx="978488" cy="1093526"/>
            </a:xfrm>
          </p:grpSpPr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59EFBF08-CC7C-1E9A-C4D1-D0A41FF603F2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" name="Rectangle: Rounded Corners 65">
                <a:extLst>
                  <a:ext uri="{FF2B5EF4-FFF2-40B4-BE49-F238E27FC236}">
                    <a16:creationId xmlns:a16="http://schemas.microsoft.com/office/drawing/2014/main" id="{6B72D9C4-EB15-A64E-DCD0-1D35B1579EAA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B6F83616-F994-35D8-0F97-1F0C19E0D13F}"/>
                  </a:ext>
                </a:extLst>
              </p:cNvPr>
              <p:cNvSpPr/>
              <p:nvPr/>
            </p:nvSpPr>
            <p:spPr>
              <a:xfrm>
                <a:off x="2519395" y="1113000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ED8B00"/>
                  </a:gs>
                  <a:gs pos="100000">
                    <a:srgbClr val="DA291C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1E0C9B43-FE70-666F-1353-13791C4F74A6}"/>
                  </a:ext>
                </a:extLst>
              </p:cNvPr>
              <p:cNvSpPr txBox="1"/>
              <p:nvPr/>
            </p:nvSpPr>
            <p:spPr>
              <a:xfrm>
                <a:off x="1916245" y="1238941"/>
                <a:ext cx="792170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DA29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MAY 2/9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DA291C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84ACEBE8-5674-4CF6-20F1-57141F0ADE3A}"/>
                  </a:ext>
                </a:extLst>
              </p:cNvPr>
              <p:cNvSpPr txBox="1"/>
              <p:nvPr/>
            </p:nvSpPr>
            <p:spPr>
              <a:xfrm>
                <a:off x="1925950" y="1583680"/>
                <a:ext cx="939182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GB" sz="1400" b="1" baseline="30000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nd</a:t>
                </a: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Face to face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r>
                  <a:rPr lang="en-GB" sz="1400" b="1" baseline="30000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</a:t>
                </a: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Virtual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BE965CBB-1B04-AC95-2B75-7E2C926EC83C}"/>
                </a:ext>
              </a:extLst>
            </p:cNvPr>
            <p:cNvSpPr/>
            <p:nvPr/>
          </p:nvSpPr>
          <p:spPr>
            <a:xfrm>
              <a:off x="4178543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E0501104-5A2A-DDE7-F8F6-651B3E1D3CD9}"/>
              </a:ext>
            </a:extLst>
          </p:cNvPr>
          <p:cNvGrpSpPr/>
          <p:nvPr/>
        </p:nvGrpSpPr>
        <p:grpSpPr>
          <a:xfrm>
            <a:off x="7569702" y="1478732"/>
            <a:ext cx="1800001" cy="1800000"/>
            <a:chOff x="5358493" y="1069519"/>
            <a:chExt cx="1057595" cy="1195314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CD51E3B1-918F-7C03-1F69-000CC42CDFD8}"/>
                </a:ext>
              </a:extLst>
            </p:cNvPr>
            <p:cNvGrpSpPr/>
            <p:nvPr/>
          </p:nvGrpSpPr>
          <p:grpSpPr>
            <a:xfrm>
              <a:off x="5401586" y="1113000"/>
              <a:ext cx="970137" cy="1093526"/>
              <a:chOff x="1924596" y="1113000"/>
              <a:chExt cx="970137" cy="1093526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C2A36AA9-C784-DACF-49AA-F812FDCC010F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2" name="Rectangle: Rounded Corners 71">
                <a:extLst>
                  <a:ext uri="{FF2B5EF4-FFF2-40B4-BE49-F238E27FC236}">
                    <a16:creationId xmlns:a16="http://schemas.microsoft.com/office/drawing/2014/main" id="{8BB7E6BE-39DA-0723-553C-C7EB1BBB3C42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52C6B9E9-2492-06D3-BE26-0FC2AA26FC32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DA291C"/>
                  </a:gs>
                  <a:gs pos="100000">
                    <a:srgbClr val="8A1538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0C655723-EF45-CE82-D7C2-25760371FA67}"/>
                  </a:ext>
                </a:extLst>
              </p:cNvPr>
              <p:cNvSpPr txBox="1"/>
              <p:nvPr/>
            </p:nvSpPr>
            <p:spPr>
              <a:xfrm>
                <a:off x="1940797" y="1243630"/>
                <a:ext cx="722586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8A153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JUN 19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8A1538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11A49FC-1A9C-5EEF-7667-087451CE4E74}"/>
                  </a:ext>
                </a:extLst>
              </p:cNvPr>
              <p:cNvSpPr txBox="1"/>
              <p:nvPr/>
            </p:nvSpPr>
            <p:spPr>
              <a:xfrm>
                <a:off x="1950136" y="1655216"/>
                <a:ext cx="939387" cy="204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Virtual</a:t>
                </a:r>
              </a:p>
            </p:txBody>
          </p:sp>
        </p:grpSp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A20F6AC7-770C-2AB8-0CFC-66A7DF8DAC03}"/>
                </a:ext>
              </a:extLst>
            </p:cNvPr>
            <p:cNvSpPr/>
            <p:nvPr/>
          </p:nvSpPr>
          <p:spPr>
            <a:xfrm>
              <a:off x="5358493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EEDF492C-F301-00B1-8D31-E05DA563386E}"/>
              </a:ext>
            </a:extLst>
          </p:cNvPr>
          <p:cNvGrpSpPr/>
          <p:nvPr/>
        </p:nvGrpSpPr>
        <p:grpSpPr>
          <a:xfrm>
            <a:off x="9439928" y="1475807"/>
            <a:ext cx="1800000" cy="1800000"/>
            <a:chOff x="6476813" y="1069519"/>
            <a:chExt cx="1057595" cy="1195314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BDF649D2-A946-3242-7505-FEBD21F00744}"/>
                </a:ext>
              </a:extLst>
            </p:cNvPr>
            <p:cNvGrpSpPr/>
            <p:nvPr/>
          </p:nvGrpSpPr>
          <p:grpSpPr>
            <a:xfrm>
              <a:off x="6504212" y="1113000"/>
              <a:ext cx="983931" cy="1093526"/>
              <a:chOff x="1910802" y="1113000"/>
              <a:chExt cx="983931" cy="1093526"/>
            </a:xfrm>
          </p:grpSpPr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10D58CF4-5D4E-58B6-192B-F33984B3C751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8" name="Rectangle: Rounded Corners 77">
                <a:extLst>
                  <a:ext uri="{FF2B5EF4-FFF2-40B4-BE49-F238E27FC236}">
                    <a16:creationId xmlns:a16="http://schemas.microsoft.com/office/drawing/2014/main" id="{56BC8EB6-C748-CA7B-C536-8B80AE922A78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27FE64ED-A480-6DE6-35E4-F724A6A3BCB4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8A1538"/>
                  </a:gs>
                  <a:gs pos="100000">
                    <a:srgbClr val="7C2855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10361B04-E2D7-ECB5-736D-982C02B14835}"/>
                  </a:ext>
                </a:extLst>
              </p:cNvPr>
              <p:cNvSpPr txBox="1"/>
              <p:nvPr/>
            </p:nvSpPr>
            <p:spPr>
              <a:xfrm>
                <a:off x="1924596" y="1250464"/>
                <a:ext cx="849284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7C285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JUL 4/17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7C2855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B0CBF81B-0197-C2E1-50F8-4B34E79CEB24}"/>
                  </a:ext>
                </a:extLst>
              </p:cNvPr>
              <p:cNvSpPr txBox="1"/>
              <p:nvPr/>
            </p:nvSpPr>
            <p:spPr>
              <a:xfrm>
                <a:off x="1910802" y="1583346"/>
                <a:ext cx="950062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4</a:t>
                </a:r>
                <a:r>
                  <a:rPr kumimoji="0" lang="en-GB" sz="14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th</a:t>
                </a: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Virtual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17</a:t>
                </a:r>
                <a:r>
                  <a:rPr lang="en-GB" sz="1400" b="1" baseline="30000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</a:t>
                </a: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Face to face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2" name="Rectangle: Rounded Corners 91">
              <a:extLst>
                <a:ext uri="{FF2B5EF4-FFF2-40B4-BE49-F238E27FC236}">
                  <a16:creationId xmlns:a16="http://schemas.microsoft.com/office/drawing/2014/main" id="{0D384D57-127D-C5F6-4D83-BC8E6787DEB3}"/>
                </a:ext>
              </a:extLst>
            </p:cNvPr>
            <p:cNvSpPr/>
            <p:nvPr/>
          </p:nvSpPr>
          <p:spPr>
            <a:xfrm>
              <a:off x="6476813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CB28C6B-999F-1B06-2831-621F830BFDE6}"/>
              </a:ext>
            </a:extLst>
          </p:cNvPr>
          <p:cNvGrpSpPr/>
          <p:nvPr/>
        </p:nvGrpSpPr>
        <p:grpSpPr>
          <a:xfrm>
            <a:off x="9428122" y="4223618"/>
            <a:ext cx="1800002" cy="1800000"/>
            <a:chOff x="7645530" y="1069519"/>
            <a:chExt cx="1057595" cy="1195314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9A9682EB-04EF-B85B-204C-69AF8CFCE5C4}"/>
                </a:ext>
              </a:extLst>
            </p:cNvPr>
            <p:cNvGrpSpPr/>
            <p:nvPr/>
          </p:nvGrpSpPr>
          <p:grpSpPr>
            <a:xfrm>
              <a:off x="7678903" y="1113000"/>
              <a:ext cx="980494" cy="1093526"/>
              <a:chOff x="1914239" y="1113000"/>
              <a:chExt cx="980494" cy="1093526"/>
            </a:xfrm>
          </p:grpSpPr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E4B688D2-388C-5D29-2FD2-69B2AFA3E0F4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2CA0A404-2D2B-2E14-64E9-89245E5469F5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DBD4958A-94D4-2503-8147-BE664A9F203B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7C2855"/>
                  </a:gs>
                  <a:gs pos="100000">
                    <a:srgbClr val="AE2573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4C7257F7-F7C6-EA8E-97EF-E613D9056870}"/>
                  </a:ext>
                </a:extLst>
              </p:cNvPr>
              <p:cNvSpPr txBox="1"/>
              <p:nvPr/>
            </p:nvSpPr>
            <p:spPr>
              <a:xfrm>
                <a:off x="1914239" y="1256792"/>
                <a:ext cx="661366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AE257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AUG 7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AE2573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7D091FB8-12DF-534E-FC0E-8B7549FA9718}"/>
                  </a:ext>
                </a:extLst>
              </p:cNvPr>
              <p:cNvSpPr txBox="1"/>
              <p:nvPr/>
            </p:nvSpPr>
            <p:spPr>
              <a:xfrm>
                <a:off x="1930743" y="1624765"/>
                <a:ext cx="918980" cy="204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Virtual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7CB03BFD-757B-7C12-C01F-5321A6CFBC2F}"/>
                </a:ext>
              </a:extLst>
            </p:cNvPr>
            <p:cNvSpPr/>
            <p:nvPr/>
          </p:nvSpPr>
          <p:spPr>
            <a:xfrm>
              <a:off x="7645530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41AE2D5C-34EF-E2C6-16EF-F8B5F60CC8DC}"/>
              </a:ext>
            </a:extLst>
          </p:cNvPr>
          <p:cNvGrpSpPr/>
          <p:nvPr/>
        </p:nvGrpSpPr>
        <p:grpSpPr>
          <a:xfrm>
            <a:off x="7582746" y="4250487"/>
            <a:ext cx="1800001" cy="1800000"/>
            <a:chOff x="8918684" y="1069519"/>
            <a:chExt cx="1057595" cy="1195314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45B63CF7-A787-5E35-712C-6A6309BA762E}"/>
                </a:ext>
              </a:extLst>
            </p:cNvPr>
            <p:cNvGrpSpPr/>
            <p:nvPr/>
          </p:nvGrpSpPr>
          <p:grpSpPr>
            <a:xfrm>
              <a:off x="8958641" y="1113000"/>
              <a:ext cx="973910" cy="1093526"/>
              <a:chOff x="1920823" y="1113000"/>
              <a:chExt cx="973910" cy="1093526"/>
            </a:xfrm>
          </p:grpSpPr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9A5EF7CE-9BCB-31CD-AF91-4C6B2280DC65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6" name="Rectangle: Rounded Corners 95">
                <a:extLst>
                  <a:ext uri="{FF2B5EF4-FFF2-40B4-BE49-F238E27FC236}">
                    <a16:creationId xmlns:a16="http://schemas.microsoft.com/office/drawing/2014/main" id="{35E3828A-BC05-AE96-AFC1-B1F5F166981E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EA54D0DA-9C50-DEED-3CB6-DB87BD77929D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AE2573"/>
                  </a:gs>
                  <a:gs pos="100000">
                    <a:srgbClr val="330072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27EEF4AD-32CA-73B4-8444-1CC4CF5F127D}"/>
                  </a:ext>
                </a:extLst>
              </p:cNvPr>
              <p:cNvSpPr txBox="1"/>
              <p:nvPr/>
            </p:nvSpPr>
            <p:spPr>
              <a:xfrm>
                <a:off x="1920823" y="1232840"/>
                <a:ext cx="869062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33007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SEP 4/19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330072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EBA5A511-92A5-B24A-7212-8B2C7E06D54B}"/>
                  </a:ext>
                </a:extLst>
              </p:cNvPr>
              <p:cNvSpPr txBox="1"/>
              <p:nvPr/>
            </p:nvSpPr>
            <p:spPr>
              <a:xfrm>
                <a:off x="1940081" y="1568819"/>
                <a:ext cx="922564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4</a:t>
                </a:r>
                <a:r>
                  <a:rPr kumimoji="0" lang="en-GB" sz="14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th</a:t>
                </a: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Virtual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19</a:t>
                </a:r>
                <a:r>
                  <a:rPr lang="en-GB" sz="1400" b="1" baseline="30000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</a:t>
                </a: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Face to face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609085DA-EE28-A7BC-20D7-9A3CFFB4542A}"/>
                </a:ext>
              </a:extLst>
            </p:cNvPr>
            <p:cNvSpPr/>
            <p:nvPr/>
          </p:nvSpPr>
          <p:spPr>
            <a:xfrm>
              <a:off x="8918684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0A8FF7ED-786B-EBC7-349F-82D713B7843A}"/>
              </a:ext>
            </a:extLst>
          </p:cNvPr>
          <p:cNvGrpSpPr/>
          <p:nvPr/>
        </p:nvGrpSpPr>
        <p:grpSpPr>
          <a:xfrm>
            <a:off x="5736365" y="4268784"/>
            <a:ext cx="1800001" cy="1800000"/>
            <a:chOff x="8918684" y="1069519"/>
            <a:chExt cx="1057595" cy="1195314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A5B80C28-C51F-7F18-695B-89795BA3CAA3}"/>
                </a:ext>
              </a:extLst>
            </p:cNvPr>
            <p:cNvGrpSpPr/>
            <p:nvPr/>
          </p:nvGrpSpPr>
          <p:grpSpPr>
            <a:xfrm>
              <a:off x="8959880" y="1113000"/>
              <a:ext cx="972671" cy="1093526"/>
              <a:chOff x="1922062" y="1113000"/>
              <a:chExt cx="972671" cy="1093526"/>
            </a:xfrm>
          </p:grpSpPr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DFF44128-ADAD-505E-135A-4B20D7F91436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2" name="Rectangle: Rounded Corners 111">
                <a:extLst>
                  <a:ext uri="{FF2B5EF4-FFF2-40B4-BE49-F238E27FC236}">
                    <a16:creationId xmlns:a16="http://schemas.microsoft.com/office/drawing/2014/main" id="{6B845ECB-698D-CBE8-5A56-B9E5C4EDC896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D3EA6C8B-8BC0-A6AA-26FC-1D652ADD399C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1796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330072"/>
                  </a:gs>
                  <a:gs pos="100000">
                    <a:srgbClr val="003087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A1437679-6CA5-FF07-79A7-0BCEDB0061E9}"/>
                  </a:ext>
                </a:extLst>
              </p:cNvPr>
              <p:cNvSpPr txBox="1"/>
              <p:nvPr/>
            </p:nvSpPr>
            <p:spPr>
              <a:xfrm>
                <a:off x="1922062" y="1226799"/>
                <a:ext cx="791342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0030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OCT 17 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003087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E61C3D74-A8F8-706A-F8DC-F67EA8D4C9D8}"/>
                  </a:ext>
                </a:extLst>
              </p:cNvPr>
              <p:cNvSpPr txBox="1"/>
              <p:nvPr/>
            </p:nvSpPr>
            <p:spPr>
              <a:xfrm>
                <a:off x="1949360" y="1661834"/>
                <a:ext cx="875035" cy="204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Virtual</a:t>
                </a:r>
              </a:p>
            </p:txBody>
          </p:sp>
        </p:grpSp>
        <p:sp>
          <p:nvSpPr>
            <p:cNvPr id="110" name="Rectangle: Rounded Corners 109">
              <a:extLst>
                <a:ext uri="{FF2B5EF4-FFF2-40B4-BE49-F238E27FC236}">
                  <a16:creationId xmlns:a16="http://schemas.microsoft.com/office/drawing/2014/main" id="{8F16107F-EFA5-F18F-1893-75155031F25C}"/>
                </a:ext>
              </a:extLst>
            </p:cNvPr>
            <p:cNvSpPr/>
            <p:nvPr/>
          </p:nvSpPr>
          <p:spPr>
            <a:xfrm>
              <a:off x="8918684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1" name="TextBox 170">
            <a:extLst>
              <a:ext uri="{FF2B5EF4-FFF2-40B4-BE49-F238E27FC236}">
                <a16:creationId xmlns:a16="http://schemas.microsoft.com/office/drawing/2014/main" id="{386B8C11-A8A5-4802-C0EE-4EDE47C2A19A}"/>
              </a:ext>
            </a:extLst>
          </p:cNvPr>
          <p:cNvSpPr txBox="1"/>
          <p:nvPr/>
        </p:nvSpPr>
        <p:spPr>
          <a:xfrm>
            <a:off x="1575485" y="5063928"/>
            <a:ext cx="124242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>
              <a:ln>
                <a:noFill/>
              </a:ln>
              <a:solidFill>
                <a:srgbClr val="0096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FDC922F4-14C4-677C-2E09-37886699D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61" y="3105233"/>
            <a:ext cx="1581362" cy="158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1AC581EC-1CDA-20AD-CA39-B4BA066A8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1972" y="240086"/>
            <a:ext cx="1104711" cy="83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F406A00C-4440-1BD4-667A-8386872FE404}"/>
              </a:ext>
            </a:extLst>
          </p:cNvPr>
          <p:cNvGrpSpPr/>
          <p:nvPr/>
        </p:nvGrpSpPr>
        <p:grpSpPr>
          <a:xfrm>
            <a:off x="1968085" y="4252697"/>
            <a:ext cx="1800001" cy="1800000"/>
            <a:chOff x="8918684" y="1069519"/>
            <a:chExt cx="1057595" cy="119531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D6305DA-1C41-5DC2-C0BC-74A29F311C4C}"/>
                </a:ext>
              </a:extLst>
            </p:cNvPr>
            <p:cNvGrpSpPr/>
            <p:nvPr/>
          </p:nvGrpSpPr>
          <p:grpSpPr>
            <a:xfrm>
              <a:off x="8962414" y="1113000"/>
              <a:ext cx="970137" cy="1093526"/>
              <a:chOff x="1924596" y="1113000"/>
              <a:chExt cx="970137" cy="1093526"/>
            </a:xfrm>
          </p:grpSpPr>
          <p:sp>
            <p:nvSpPr>
              <p:cNvPr id="9" name="Freeform: Shape 142">
                <a:extLst>
                  <a:ext uri="{FF2B5EF4-FFF2-40B4-BE49-F238E27FC236}">
                    <a16:creationId xmlns:a16="http://schemas.microsoft.com/office/drawing/2014/main" id="{2BED2E7D-722B-2C4B-ED1F-A1AD7F03BC33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B99AEBAB-56D1-0B0A-D9D7-4C786287E047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" name="Freeform: Shape 144">
                <a:extLst>
                  <a:ext uri="{FF2B5EF4-FFF2-40B4-BE49-F238E27FC236}">
                    <a16:creationId xmlns:a16="http://schemas.microsoft.com/office/drawing/2014/main" id="{B475836C-AA03-DE18-91CD-60A4705A7957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10700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0072CE"/>
                  </a:gs>
                  <a:gs pos="100000">
                    <a:srgbClr val="41B6E6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85B9E98-DF6C-D15D-36EA-BED111B98A83}"/>
                  </a:ext>
                </a:extLst>
              </p:cNvPr>
              <p:cNvSpPr txBox="1"/>
              <p:nvPr/>
            </p:nvSpPr>
            <p:spPr>
              <a:xfrm>
                <a:off x="1941706" y="1237372"/>
                <a:ext cx="732381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41B6E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DEC 11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41B6E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5AFA9A9-FE2E-8764-2D24-D23AA11F204C}"/>
                  </a:ext>
                </a:extLst>
              </p:cNvPr>
              <p:cNvSpPr txBox="1"/>
              <p:nvPr/>
            </p:nvSpPr>
            <p:spPr>
              <a:xfrm>
                <a:off x="1939439" y="1670445"/>
                <a:ext cx="881491" cy="2043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Virtual</a:t>
                </a:r>
              </a:p>
            </p:txBody>
          </p:sp>
        </p:grp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2875BDEE-7571-E5DD-19EE-04FC1C6D97A9}"/>
                </a:ext>
              </a:extLst>
            </p:cNvPr>
            <p:cNvSpPr/>
            <p:nvPr/>
          </p:nvSpPr>
          <p:spPr>
            <a:xfrm>
              <a:off x="8918684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2C14380-4CE4-DBF0-66E2-38E95405A4DC}"/>
              </a:ext>
            </a:extLst>
          </p:cNvPr>
          <p:cNvGrpSpPr/>
          <p:nvPr/>
        </p:nvGrpSpPr>
        <p:grpSpPr>
          <a:xfrm>
            <a:off x="3812421" y="4263883"/>
            <a:ext cx="1890217" cy="1800000"/>
            <a:chOff x="8918684" y="1069519"/>
            <a:chExt cx="1110601" cy="1195314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7A089937-6EBB-B37B-6B6B-F3B1B50A2643}"/>
                </a:ext>
              </a:extLst>
            </p:cNvPr>
            <p:cNvGrpSpPr/>
            <p:nvPr/>
          </p:nvGrpSpPr>
          <p:grpSpPr>
            <a:xfrm>
              <a:off x="8962414" y="1113000"/>
              <a:ext cx="1066871" cy="1093526"/>
              <a:chOff x="1924596" y="1113000"/>
              <a:chExt cx="1066871" cy="1093526"/>
            </a:xfrm>
          </p:grpSpPr>
          <p:sp>
            <p:nvSpPr>
              <p:cNvPr id="21" name="Freeform: Shape 150">
                <a:extLst>
                  <a:ext uri="{FF2B5EF4-FFF2-40B4-BE49-F238E27FC236}">
                    <a16:creationId xmlns:a16="http://schemas.microsoft.com/office/drawing/2014/main" id="{B26D80BA-D0DC-96EF-FF4B-5226B6A05719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9F178722-C80D-020F-0D1F-DF1D5B2A3F5D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" name="Freeform: Shape 152">
                <a:extLst>
                  <a:ext uri="{FF2B5EF4-FFF2-40B4-BE49-F238E27FC236}">
                    <a16:creationId xmlns:a16="http://schemas.microsoft.com/office/drawing/2014/main" id="{7B969AC7-D6CF-C6DF-9AB5-572CE5282371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4509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003087"/>
                  </a:gs>
                  <a:gs pos="100000">
                    <a:srgbClr val="0072CE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7DBBCCF-642C-2702-EE83-10AEF1E97332}"/>
                  </a:ext>
                </a:extLst>
              </p:cNvPr>
              <p:cNvSpPr txBox="1"/>
              <p:nvPr/>
            </p:nvSpPr>
            <p:spPr>
              <a:xfrm>
                <a:off x="1938293" y="1226012"/>
                <a:ext cx="1053174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0072C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NOV 13/21 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0072C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E092300-91EB-11EE-F591-B96A0C1C70DC}"/>
                  </a:ext>
                </a:extLst>
              </p:cNvPr>
              <p:cNvSpPr txBox="1"/>
              <p:nvPr/>
            </p:nvSpPr>
            <p:spPr>
              <a:xfrm>
                <a:off x="1931416" y="1596465"/>
                <a:ext cx="934049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13</a:t>
                </a:r>
                <a:r>
                  <a:rPr kumimoji="0" lang="en-GB" sz="1400" b="1" i="0" u="none" strike="noStrike" kern="1200" cap="none" spc="0" normalizeH="0" baseline="3000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th</a:t>
                </a: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Virtual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21</a:t>
                </a:r>
                <a:r>
                  <a:rPr lang="en-GB" sz="1400" b="1" baseline="30000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</a:t>
                </a: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Face to face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996F0B09-C46D-ED7D-6F9E-858E13DACE12}"/>
                </a:ext>
              </a:extLst>
            </p:cNvPr>
            <p:cNvSpPr/>
            <p:nvPr/>
          </p:nvSpPr>
          <p:spPr>
            <a:xfrm>
              <a:off x="8918684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8E568A7D-9A78-956E-B549-044D177A06C1}"/>
              </a:ext>
            </a:extLst>
          </p:cNvPr>
          <p:cNvSpPr txBox="1"/>
          <p:nvPr/>
        </p:nvSpPr>
        <p:spPr>
          <a:xfrm>
            <a:off x="164666" y="4720721"/>
            <a:ext cx="158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/>
              <a:t>Scan to book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2629B8-C1D7-3B17-4D1F-D9F07DFEEF77}"/>
              </a:ext>
            </a:extLst>
          </p:cNvPr>
          <p:cNvSpPr txBox="1"/>
          <p:nvPr/>
        </p:nvSpPr>
        <p:spPr>
          <a:xfrm>
            <a:off x="1950921" y="3462386"/>
            <a:ext cx="9260038" cy="605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GB" sz="1800" b="0" i="0">
                <a:solidFill>
                  <a:srgbClr val="231F20"/>
                </a:solidFill>
                <a:effectLst/>
                <a:latin typeface="Arial" panose="020B0604020202020204" pitchFamily="34" charset="0"/>
              </a:rPr>
              <a:t>A half day course for clinicians working </a:t>
            </a:r>
            <a:r>
              <a:rPr lang="en-GB" sz="1800">
                <a:solidFill>
                  <a:srgbClr val="231F20"/>
                </a:solidFill>
                <a:latin typeface="Arial" panose="020B0604020202020204" pitchFamily="34" charset="0"/>
              </a:rPr>
              <a:t>in a primary and/or community care </a:t>
            </a:r>
            <a:r>
              <a:rPr lang="en-GB" sz="1800" b="0" i="0">
                <a:solidFill>
                  <a:srgbClr val="231F20"/>
                </a:solidFill>
                <a:effectLst/>
                <a:latin typeface="Arial" panose="020B0604020202020204" pitchFamily="34" charset="0"/>
              </a:rPr>
              <a:t>that will equip attendees with an understanding of being an educational supervisor.</a:t>
            </a:r>
            <a:endParaRPr lang="en-US" sz="1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EC41FA-8D27-7969-F96B-601D3DD61DDB}"/>
              </a:ext>
            </a:extLst>
          </p:cNvPr>
          <p:cNvSpPr txBox="1"/>
          <p:nvPr/>
        </p:nvSpPr>
        <p:spPr>
          <a:xfrm>
            <a:off x="4049340" y="6380806"/>
            <a:ext cx="4093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England.primarycareschoolyh@nhs.net</a:t>
            </a:r>
          </a:p>
        </p:txBody>
      </p:sp>
    </p:spTree>
    <p:extLst>
      <p:ext uri="{BB962C8B-B14F-4D97-AF65-F5344CB8AC3E}">
        <p14:creationId xmlns:p14="http://schemas.microsoft.com/office/powerpoint/2010/main" val="3710749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5E3FA5-EFC5-71F5-F723-1B140E277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Group 155">
            <a:extLst>
              <a:ext uri="{FF2B5EF4-FFF2-40B4-BE49-F238E27FC236}">
                <a16:creationId xmlns:a16="http://schemas.microsoft.com/office/drawing/2014/main" id="{DC050D9D-4A42-4FA6-97E4-E229EEB26FF3}"/>
              </a:ext>
            </a:extLst>
          </p:cNvPr>
          <p:cNvGrpSpPr/>
          <p:nvPr/>
        </p:nvGrpSpPr>
        <p:grpSpPr>
          <a:xfrm>
            <a:off x="12797" y="1756165"/>
            <a:ext cx="12019840" cy="3132939"/>
            <a:chOff x="0" y="1485698"/>
            <a:chExt cx="10409208" cy="2524588"/>
          </a:xfrm>
        </p:grpSpPr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8137E744-0210-3613-CF71-EB1A072716AD}"/>
                </a:ext>
              </a:extLst>
            </p:cNvPr>
            <p:cNvSpPr/>
            <p:nvPr/>
          </p:nvSpPr>
          <p:spPr>
            <a:xfrm>
              <a:off x="0" y="1485698"/>
              <a:ext cx="9380306" cy="3225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78777653-21EA-25B4-EB1A-25A68128F2B1}"/>
                </a:ext>
              </a:extLst>
            </p:cNvPr>
            <p:cNvSpPr/>
            <p:nvPr/>
          </p:nvSpPr>
          <p:spPr>
            <a:xfrm>
              <a:off x="2736480" y="3687732"/>
              <a:ext cx="6738967" cy="3225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9" name="Block Arc 158">
              <a:extLst>
                <a:ext uri="{FF2B5EF4-FFF2-40B4-BE49-F238E27FC236}">
                  <a16:creationId xmlns:a16="http://schemas.microsoft.com/office/drawing/2014/main" id="{BD631595-A16D-AA92-26DA-D838F9CE679E}"/>
                </a:ext>
              </a:extLst>
            </p:cNvPr>
            <p:cNvSpPr/>
            <p:nvPr/>
          </p:nvSpPr>
          <p:spPr>
            <a:xfrm rot="5400000">
              <a:off x="8118012" y="1719090"/>
              <a:ext cx="2524588" cy="2057804"/>
            </a:xfrm>
            <a:prstGeom prst="blockArc">
              <a:avLst>
                <a:gd name="adj1" fmla="val 10800006"/>
                <a:gd name="adj2" fmla="val 21285289"/>
                <a:gd name="adj3" fmla="val 12972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F7BE61A0-B000-8723-D06F-B2300BDABB4B}"/>
              </a:ext>
            </a:extLst>
          </p:cNvPr>
          <p:cNvSpPr txBox="1"/>
          <p:nvPr/>
        </p:nvSpPr>
        <p:spPr>
          <a:xfrm>
            <a:off x="1057601" y="313492"/>
            <a:ext cx="10182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54C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Primary Care Multiprofessional Supervision Courses:</a:t>
            </a:r>
          </a:p>
          <a:p>
            <a:pPr>
              <a:defRPr/>
            </a:pPr>
            <a:r>
              <a:rPr lang="en-GB" sz="2400" b="1">
                <a:solidFill>
                  <a:srgbClr val="ED8B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Intending GP trainers and Multiprofessional Supervisor Pathway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DF54AD-FE41-5A3C-80D8-CBAE20E670F5}"/>
              </a:ext>
            </a:extLst>
          </p:cNvPr>
          <p:cNvSpPr txBox="1"/>
          <p:nvPr/>
        </p:nvSpPr>
        <p:spPr>
          <a:xfrm>
            <a:off x="223319" y="1668237"/>
            <a:ext cx="1148734" cy="8617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1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YEAR</a:t>
            </a:r>
            <a:r>
              <a:rPr kumimoji="0" lang="en-GB" sz="25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2025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3ADB2060-1175-8CF4-3B7A-03A5E5070A84}"/>
              </a:ext>
            </a:extLst>
          </p:cNvPr>
          <p:cNvGrpSpPr/>
          <p:nvPr/>
        </p:nvGrpSpPr>
        <p:grpSpPr>
          <a:xfrm>
            <a:off x="1972087" y="1513569"/>
            <a:ext cx="1777210" cy="1800000"/>
            <a:chOff x="1882281" y="1069519"/>
            <a:chExt cx="1057595" cy="1195314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AFC1FC38-DC12-73ED-E1DE-CF24E0A1CA08}"/>
                </a:ext>
              </a:extLst>
            </p:cNvPr>
            <p:cNvGrpSpPr/>
            <p:nvPr/>
          </p:nvGrpSpPr>
          <p:grpSpPr>
            <a:xfrm>
              <a:off x="1890177" y="1113000"/>
              <a:ext cx="1037109" cy="1093526"/>
              <a:chOff x="1890177" y="1113000"/>
              <a:chExt cx="1037109" cy="1093526"/>
            </a:xfrm>
          </p:grpSpPr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9A3B0C83-513A-321C-0AAC-C3ED76EE26C5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2" name="Rectangle: Rounded Corners 31">
                <a:extLst>
                  <a:ext uri="{FF2B5EF4-FFF2-40B4-BE49-F238E27FC236}">
                    <a16:creationId xmlns:a16="http://schemas.microsoft.com/office/drawing/2014/main" id="{A7CDDDB0-CE1A-E3E5-E11C-9A67BCF7B6BA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227C63CB-53D9-BD7F-5189-8267E995545F}"/>
                  </a:ext>
                </a:extLst>
              </p:cNvPr>
              <p:cNvSpPr/>
              <p:nvPr/>
            </p:nvSpPr>
            <p:spPr>
              <a:xfrm>
                <a:off x="2519395" y="1113000"/>
                <a:ext cx="375338" cy="206815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FAFF00"/>
                  </a:gs>
                  <a:gs pos="100000">
                    <a:srgbClr val="FFB81C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B24D6203-9B22-83B0-10A2-78578E263EAD}"/>
                  </a:ext>
                </a:extLst>
              </p:cNvPr>
              <p:cNvSpPr txBox="1"/>
              <p:nvPr/>
            </p:nvSpPr>
            <p:spPr>
              <a:xfrm>
                <a:off x="1890177" y="1239137"/>
                <a:ext cx="1037109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>
                    <a:ln>
                      <a:solidFill>
                        <a:srgbClr val="FFB81C"/>
                      </a:solidFill>
                    </a:ln>
                    <a:solidFill>
                      <a:srgbClr val="FFB81C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MAR 20/27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A301A81C-7E64-E798-62A8-D4E22B7DEDF2}"/>
                  </a:ext>
                </a:extLst>
              </p:cNvPr>
              <p:cNvSpPr txBox="1"/>
              <p:nvPr/>
            </p:nvSpPr>
            <p:spPr>
              <a:xfrm>
                <a:off x="1977666" y="1621701"/>
                <a:ext cx="814650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Day 1 20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Day 2 27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FF6A2646-0BDD-4ABA-D289-C7EC5B745D19}"/>
                </a:ext>
              </a:extLst>
            </p:cNvPr>
            <p:cNvSpPr/>
            <p:nvPr/>
          </p:nvSpPr>
          <p:spPr>
            <a:xfrm>
              <a:off x="1882281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05C9792E-FB3B-425A-3337-7D7F95A61F01}"/>
              </a:ext>
            </a:extLst>
          </p:cNvPr>
          <p:cNvGrpSpPr/>
          <p:nvPr/>
        </p:nvGrpSpPr>
        <p:grpSpPr>
          <a:xfrm>
            <a:off x="3812406" y="1474229"/>
            <a:ext cx="1800001" cy="1800000"/>
            <a:chOff x="3032251" y="1069519"/>
            <a:chExt cx="1057595" cy="1195314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B5960583-C6B3-74F2-86F7-D0CCBBFFE313}"/>
                </a:ext>
              </a:extLst>
            </p:cNvPr>
            <p:cNvGrpSpPr/>
            <p:nvPr/>
          </p:nvGrpSpPr>
          <p:grpSpPr>
            <a:xfrm>
              <a:off x="3079627" y="1113000"/>
              <a:ext cx="995479" cy="1093526"/>
              <a:chOff x="1924596" y="1113000"/>
              <a:chExt cx="995479" cy="1093526"/>
            </a:xfrm>
          </p:grpSpPr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43E5176F-B954-B4AC-D044-6268F0CC199B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" name="Rectangle: Rounded Corners 58">
                <a:extLst>
                  <a:ext uri="{FF2B5EF4-FFF2-40B4-BE49-F238E27FC236}">
                    <a16:creationId xmlns:a16="http://schemas.microsoft.com/office/drawing/2014/main" id="{1F0200A9-CDD1-7A29-9F0F-1821FF88306B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3170B1C9-8957-1851-71B6-633D8004F52D}"/>
                  </a:ext>
                </a:extLst>
              </p:cNvPr>
              <p:cNvSpPr/>
              <p:nvPr/>
            </p:nvSpPr>
            <p:spPr>
              <a:xfrm>
                <a:off x="2519395" y="1113000"/>
                <a:ext cx="375338" cy="202490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FFB81C"/>
                  </a:gs>
                  <a:gs pos="100000">
                    <a:srgbClr val="ED8B00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AAFD835A-D998-E567-2F9A-08D2E51986CA}"/>
                  </a:ext>
                </a:extLst>
              </p:cNvPr>
              <p:cNvSpPr txBox="1"/>
              <p:nvPr/>
            </p:nvSpPr>
            <p:spPr>
              <a:xfrm>
                <a:off x="1926237" y="1255045"/>
                <a:ext cx="993838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ED8B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APR 17/24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ED8B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5BAC65E4-84A7-FF30-8D80-7907C2F90379}"/>
                  </a:ext>
                </a:extLst>
              </p:cNvPr>
              <p:cNvSpPr txBox="1"/>
              <p:nvPr/>
            </p:nvSpPr>
            <p:spPr>
              <a:xfrm>
                <a:off x="1926678" y="1647335"/>
                <a:ext cx="928280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Day 1 17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Day 2 24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9" name="Rectangle: Rounded Corners 88">
              <a:extLst>
                <a:ext uri="{FF2B5EF4-FFF2-40B4-BE49-F238E27FC236}">
                  <a16:creationId xmlns:a16="http://schemas.microsoft.com/office/drawing/2014/main" id="{12527E9F-514E-2BDA-7B2D-6BDDB1253444}"/>
                </a:ext>
              </a:extLst>
            </p:cNvPr>
            <p:cNvSpPr/>
            <p:nvPr/>
          </p:nvSpPr>
          <p:spPr>
            <a:xfrm>
              <a:off x="3032251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FA7C3F24-9E25-F958-DF4F-DE25F8D15BF8}"/>
              </a:ext>
            </a:extLst>
          </p:cNvPr>
          <p:cNvGrpSpPr/>
          <p:nvPr/>
        </p:nvGrpSpPr>
        <p:grpSpPr>
          <a:xfrm>
            <a:off x="5670015" y="1478732"/>
            <a:ext cx="1800001" cy="1800000"/>
            <a:chOff x="4178543" y="1069519"/>
            <a:chExt cx="1057595" cy="1195314"/>
          </a:xfrm>
        </p:grpSpPr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7D3F16EB-26F8-2920-8C09-6B8C32311127}"/>
                </a:ext>
              </a:extLst>
            </p:cNvPr>
            <p:cNvGrpSpPr/>
            <p:nvPr/>
          </p:nvGrpSpPr>
          <p:grpSpPr>
            <a:xfrm>
              <a:off x="4211707" y="1113000"/>
              <a:ext cx="993726" cy="1093526"/>
              <a:chOff x="1916245" y="1113000"/>
              <a:chExt cx="993726" cy="1093526"/>
            </a:xfrm>
          </p:grpSpPr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B564E2AB-7F26-9F6F-DE24-F8E4793B5EAA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" name="Rectangle: Rounded Corners 65">
                <a:extLst>
                  <a:ext uri="{FF2B5EF4-FFF2-40B4-BE49-F238E27FC236}">
                    <a16:creationId xmlns:a16="http://schemas.microsoft.com/office/drawing/2014/main" id="{985465E4-0B83-4714-BEF0-0D4E2BB6DE51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:a16="http://schemas.microsoft.com/office/drawing/2014/main" id="{73A6D90F-191E-50CD-944A-A7EF9489F4D9}"/>
                  </a:ext>
                </a:extLst>
              </p:cNvPr>
              <p:cNvSpPr/>
              <p:nvPr/>
            </p:nvSpPr>
            <p:spPr>
              <a:xfrm>
                <a:off x="2519395" y="1113000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ED8B00"/>
                  </a:gs>
                  <a:gs pos="100000">
                    <a:srgbClr val="DA291C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80223830-872F-9439-E146-F3138CF23A5E}"/>
                  </a:ext>
                </a:extLst>
              </p:cNvPr>
              <p:cNvSpPr txBox="1"/>
              <p:nvPr/>
            </p:nvSpPr>
            <p:spPr>
              <a:xfrm>
                <a:off x="1916245" y="1238941"/>
                <a:ext cx="993726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DA291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MAY 22/29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DA291C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8E5BDA44-DA72-616C-5821-7A9A2E20E33A}"/>
                  </a:ext>
                </a:extLst>
              </p:cNvPr>
              <p:cNvSpPr txBox="1"/>
              <p:nvPr/>
            </p:nvSpPr>
            <p:spPr>
              <a:xfrm>
                <a:off x="1951369" y="1644344"/>
                <a:ext cx="881783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Day 1 22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Day 2 29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E0054A82-57B1-903D-6A27-31D97F2B32E0}"/>
                </a:ext>
              </a:extLst>
            </p:cNvPr>
            <p:cNvSpPr/>
            <p:nvPr/>
          </p:nvSpPr>
          <p:spPr>
            <a:xfrm>
              <a:off x="4178543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A3D7CAB4-A3AC-7341-0324-593928951411}"/>
              </a:ext>
            </a:extLst>
          </p:cNvPr>
          <p:cNvGrpSpPr/>
          <p:nvPr/>
        </p:nvGrpSpPr>
        <p:grpSpPr>
          <a:xfrm>
            <a:off x="7569702" y="1478732"/>
            <a:ext cx="1800001" cy="1800000"/>
            <a:chOff x="5358493" y="1069519"/>
            <a:chExt cx="1057595" cy="1195314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36E5E169-3F85-9855-A0F0-4A1092942380}"/>
                </a:ext>
              </a:extLst>
            </p:cNvPr>
            <p:cNvGrpSpPr/>
            <p:nvPr/>
          </p:nvGrpSpPr>
          <p:grpSpPr>
            <a:xfrm>
              <a:off x="5401586" y="1113000"/>
              <a:ext cx="990260" cy="1093526"/>
              <a:chOff x="1924596" y="1113000"/>
              <a:chExt cx="990260" cy="1093526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B48D6EAD-274D-DC8D-7B39-D608333163A1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2" name="Rectangle: Rounded Corners 71">
                <a:extLst>
                  <a:ext uri="{FF2B5EF4-FFF2-40B4-BE49-F238E27FC236}">
                    <a16:creationId xmlns:a16="http://schemas.microsoft.com/office/drawing/2014/main" id="{E3E94692-A29F-E335-4CBA-CB376AC83D13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50F952C4-F425-FBED-A454-890D0EF00B73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DA291C"/>
                  </a:gs>
                  <a:gs pos="100000">
                    <a:srgbClr val="8A1538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78528D8B-5709-6953-2196-CD5527E629A0}"/>
                  </a:ext>
                </a:extLst>
              </p:cNvPr>
              <p:cNvSpPr txBox="1"/>
              <p:nvPr/>
            </p:nvSpPr>
            <p:spPr>
              <a:xfrm>
                <a:off x="1940797" y="1243630"/>
                <a:ext cx="974059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8A1538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JUN 19/26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8A1538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1F91A33B-056A-D159-1362-C221CC1A8E66}"/>
                  </a:ext>
                </a:extLst>
              </p:cNvPr>
              <p:cNvSpPr txBox="1"/>
              <p:nvPr/>
            </p:nvSpPr>
            <p:spPr>
              <a:xfrm>
                <a:off x="1950136" y="1667176"/>
                <a:ext cx="939387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Day 1 19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Day 2 26</a:t>
                </a:r>
              </a:p>
            </p:txBody>
          </p:sp>
        </p:grpSp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18DB7D07-2869-06C9-0B15-E2F61018C032}"/>
                </a:ext>
              </a:extLst>
            </p:cNvPr>
            <p:cNvSpPr/>
            <p:nvPr/>
          </p:nvSpPr>
          <p:spPr>
            <a:xfrm>
              <a:off x="5358493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C294742A-C439-1F37-2EF4-FAF1E87E6ACF}"/>
              </a:ext>
            </a:extLst>
          </p:cNvPr>
          <p:cNvGrpSpPr/>
          <p:nvPr/>
        </p:nvGrpSpPr>
        <p:grpSpPr>
          <a:xfrm>
            <a:off x="9439928" y="1475807"/>
            <a:ext cx="1800000" cy="1800000"/>
            <a:chOff x="6476813" y="1069519"/>
            <a:chExt cx="1057595" cy="1195314"/>
          </a:xfrm>
        </p:grpSpPr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A866F486-C980-F006-457C-C8FBA0FF8D4D}"/>
                </a:ext>
              </a:extLst>
            </p:cNvPr>
            <p:cNvGrpSpPr/>
            <p:nvPr/>
          </p:nvGrpSpPr>
          <p:grpSpPr>
            <a:xfrm>
              <a:off x="6504214" y="1113000"/>
              <a:ext cx="983929" cy="1093526"/>
              <a:chOff x="1910804" y="1113000"/>
              <a:chExt cx="983929" cy="1093526"/>
            </a:xfrm>
          </p:grpSpPr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F4A14331-5EE4-1541-2145-5825A65DF894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8" name="Rectangle: Rounded Corners 77">
                <a:extLst>
                  <a:ext uri="{FF2B5EF4-FFF2-40B4-BE49-F238E27FC236}">
                    <a16:creationId xmlns:a16="http://schemas.microsoft.com/office/drawing/2014/main" id="{C7542B89-28F1-9D80-9774-1BBE18E82CF2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F85B10C4-296E-8ADB-592F-899988DBFC70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8A1538"/>
                  </a:gs>
                  <a:gs pos="100000">
                    <a:srgbClr val="7C2855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BC151F94-C67D-E23E-0626-127747622467}"/>
                  </a:ext>
                </a:extLst>
              </p:cNvPr>
              <p:cNvSpPr txBox="1"/>
              <p:nvPr/>
            </p:nvSpPr>
            <p:spPr>
              <a:xfrm>
                <a:off x="1924596" y="1250464"/>
                <a:ext cx="950062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7C2855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JUL 17/24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7C2855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882965D-A35A-68A0-9058-BE878F95E399}"/>
                  </a:ext>
                </a:extLst>
              </p:cNvPr>
              <p:cNvSpPr txBox="1"/>
              <p:nvPr/>
            </p:nvSpPr>
            <p:spPr>
              <a:xfrm>
                <a:off x="1910804" y="1638902"/>
                <a:ext cx="950062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Day 1 17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Day 2 24</a:t>
                </a:r>
              </a:p>
            </p:txBody>
          </p:sp>
        </p:grpSp>
        <p:sp>
          <p:nvSpPr>
            <p:cNvPr id="92" name="Rectangle: Rounded Corners 91">
              <a:extLst>
                <a:ext uri="{FF2B5EF4-FFF2-40B4-BE49-F238E27FC236}">
                  <a16:creationId xmlns:a16="http://schemas.microsoft.com/office/drawing/2014/main" id="{6C9A21ED-1E04-CE97-7E6B-B1B1E6F2F3BF}"/>
                </a:ext>
              </a:extLst>
            </p:cNvPr>
            <p:cNvSpPr/>
            <p:nvPr/>
          </p:nvSpPr>
          <p:spPr>
            <a:xfrm>
              <a:off x="6476813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CE619BF0-3F65-E465-C126-6EB6BD2CD40C}"/>
              </a:ext>
            </a:extLst>
          </p:cNvPr>
          <p:cNvGrpSpPr/>
          <p:nvPr/>
        </p:nvGrpSpPr>
        <p:grpSpPr>
          <a:xfrm>
            <a:off x="9428122" y="4223618"/>
            <a:ext cx="1800002" cy="1800000"/>
            <a:chOff x="7645530" y="1069519"/>
            <a:chExt cx="1057595" cy="1195314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931A9E7E-6B47-B02D-97AC-7EDDCD0BCBC7}"/>
                </a:ext>
              </a:extLst>
            </p:cNvPr>
            <p:cNvGrpSpPr/>
            <p:nvPr/>
          </p:nvGrpSpPr>
          <p:grpSpPr>
            <a:xfrm>
              <a:off x="7678903" y="1113000"/>
              <a:ext cx="1013617" cy="1093526"/>
              <a:chOff x="1914239" y="1113000"/>
              <a:chExt cx="1013617" cy="1093526"/>
            </a:xfrm>
          </p:grpSpPr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id="{27C25251-9337-B54A-F324-438444D2F4EF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A534D811-AB70-4195-0414-310F0E71FEB8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3D126DDA-0669-64DD-D7AA-B9F797EB327A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7C2855"/>
                  </a:gs>
                  <a:gs pos="100000">
                    <a:srgbClr val="AE2573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5D6BACE0-3672-C9EE-D680-C6293B21D0A8}"/>
                  </a:ext>
                </a:extLst>
              </p:cNvPr>
              <p:cNvSpPr txBox="1"/>
              <p:nvPr/>
            </p:nvSpPr>
            <p:spPr>
              <a:xfrm>
                <a:off x="1914239" y="1256792"/>
                <a:ext cx="1013617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AE257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AUG 21/28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AE2573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EBC16611-6FFD-5B1E-78EF-06DE19609814}"/>
                  </a:ext>
                </a:extLst>
              </p:cNvPr>
              <p:cNvSpPr txBox="1"/>
              <p:nvPr/>
            </p:nvSpPr>
            <p:spPr>
              <a:xfrm>
                <a:off x="1946285" y="1624765"/>
                <a:ext cx="918980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Day 1 21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Day 2 28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3" name="Rectangle: Rounded Corners 92">
              <a:extLst>
                <a:ext uri="{FF2B5EF4-FFF2-40B4-BE49-F238E27FC236}">
                  <a16:creationId xmlns:a16="http://schemas.microsoft.com/office/drawing/2014/main" id="{7DA2002B-6E55-7FDD-B17F-DA65FA0FAA8D}"/>
                </a:ext>
              </a:extLst>
            </p:cNvPr>
            <p:cNvSpPr/>
            <p:nvPr/>
          </p:nvSpPr>
          <p:spPr>
            <a:xfrm>
              <a:off x="7645530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90E814D8-0EB3-860D-954A-F3C6596408B6}"/>
              </a:ext>
            </a:extLst>
          </p:cNvPr>
          <p:cNvGrpSpPr/>
          <p:nvPr/>
        </p:nvGrpSpPr>
        <p:grpSpPr>
          <a:xfrm>
            <a:off x="7582746" y="4250487"/>
            <a:ext cx="1800001" cy="1800000"/>
            <a:chOff x="8918684" y="1069519"/>
            <a:chExt cx="1057595" cy="1195314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D6640A9E-3868-D3E9-336C-DB216B1950B1}"/>
                </a:ext>
              </a:extLst>
            </p:cNvPr>
            <p:cNvGrpSpPr/>
            <p:nvPr/>
          </p:nvGrpSpPr>
          <p:grpSpPr>
            <a:xfrm>
              <a:off x="8958641" y="1113000"/>
              <a:ext cx="973910" cy="1093526"/>
              <a:chOff x="1920823" y="1113000"/>
              <a:chExt cx="973910" cy="1093526"/>
            </a:xfrm>
          </p:grpSpPr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09B93AFA-248A-2E77-1C7E-1671A04F1241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6" name="Rectangle: Rounded Corners 95">
                <a:extLst>
                  <a:ext uri="{FF2B5EF4-FFF2-40B4-BE49-F238E27FC236}">
                    <a16:creationId xmlns:a16="http://schemas.microsoft.com/office/drawing/2014/main" id="{8BD6EFDB-2DED-4397-5AA7-C8B702038982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63507ED9-AC02-65B5-98BB-ECCCFA0BDE21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6123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AE2573"/>
                  </a:gs>
                  <a:gs pos="100000">
                    <a:srgbClr val="330072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C21561E0-0B47-4D54-2679-2E8CFE08180D}"/>
                  </a:ext>
                </a:extLst>
              </p:cNvPr>
              <p:cNvSpPr txBox="1"/>
              <p:nvPr/>
            </p:nvSpPr>
            <p:spPr>
              <a:xfrm>
                <a:off x="1920823" y="1232840"/>
                <a:ext cx="969841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33007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SEP 18/25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330072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312E4F90-1F10-B947-38C6-589226B553E7}"/>
                  </a:ext>
                </a:extLst>
              </p:cNvPr>
              <p:cNvSpPr txBox="1"/>
              <p:nvPr/>
            </p:nvSpPr>
            <p:spPr>
              <a:xfrm>
                <a:off x="1932496" y="1606922"/>
                <a:ext cx="922564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Day 1 18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Day 2 25</a:t>
                </a:r>
              </a:p>
            </p:txBody>
          </p:sp>
        </p:grp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608A968B-A0B2-A2F8-2ECF-F40794718CC8}"/>
                </a:ext>
              </a:extLst>
            </p:cNvPr>
            <p:cNvSpPr/>
            <p:nvPr/>
          </p:nvSpPr>
          <p:spPr>
            <a:xfrm>
              <a:off x="8918684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748E2FB8-F858-DFA9-001E-7A06631FCC6C}"/>
              </a:ext>
            </a:extLst>
          </p:cNvPr>
          <p:cNvGrpSpPr/>
          <p:nvPr/>
        </p:nvGrpSpPr>
        <p:grpSpPr>
          <a:xfrm>
            <a:off x="5736362" y="4268784"/>
            <a:ext cx="1844960" cy="1800000"/>
            <a:chOff x="8918684" y="1069519"/>
            <a:chExt cx="1084011" cy="1195314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FE2B0561-B83A-0F4E-2492-AD449ED1B137}"/>
                </a:ext>
              </a:extLst>
            </p:cNvPr>
            <p:cNvGrpSpPr/>
            <p:nvPr/>
          </p:nvGrpSpPr>
          <p:grpSpPr>
            <a:xfrm>
              <a:off x="8959880" y="1113000"/>
              <a:ext cx="1042815" cy="1093526"/>
              <a:chOff x="1922062" y="1113000"/>
              <a:chExt cx="1042815" cy="1093526"/>
            </a:xfrm>
          </p:grpSpPr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53B2F198-C14D-BF86-5301-579C9A79EF88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2" name="Rectangle: Rounded Corners 111">
                <a:extLst>
                  <a:ext uri="{FF2B5EF4-FFF2-40B4-BE49-F238E27FC236}">
                    <a16:creationId xmlns:a16="http://schemas.microsoft.com/office/drawing/2014/main" id="{0257291B-CD41-D6B4-03F7-89F576FA7D46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CA713580-7DD7-7B3E-1B83-2C27DF561FC9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1796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330072"/>
                  </a:gs>
                  <a:gs pos="100000">
                    <a:srgbClr val="003087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90049A79-07D5-04B6-3147-2156C1027985}"/>
                  </a:ext>
                </a:extLst>
              </p:cNvPr>
              <p:cNvSpPr txBox="1"/>
              <p:nvPr/>
            </p:nvSpPr>
            <p:spPr>
              <a:xfrm>
                <a:off x="1922062" y="1226799"/>
                <a:ext cx="1042815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00308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OCT 23/30 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003087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18BF34B0-5D26-3E3F-87C6-142CBC2695B3}"/>
                  </a:ext>
                </a:extLst>
              </p:cNvPr>
              <p:cNvSpPr txBox="1"/>
              <p:nvPr/>
            </p:nvSpPr>
            <p:spPr>
              <a:xfrm>
                <a:off x="1922062" y="1594772"/>
                <a:ext cx="875035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Day 1 23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Day 2 3</a:t>
                </a: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0" name="Rectangle: Rounded Corners 109">
              <a:extLst>
                <a:ext uri="{FF2B5EF4-FFF2-40B4-BE49-F238E27FC236}">
                  <a16:creationId xmlns:a16="http://schemas.microsoft.com/office/drawing/2014/main" id="{2F5A595A-A459-4B4F-015C-BDA9EA98BD7A}"/>
                </a:ext>
              </a:extLst>
            </p:cNvPr>
            <p:cNvSpPr/>
            <p:nvPr/>
          </p:nvSpPr>
          <p:spPr>
            <a:xfrm>
              <a:off x="8918684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1" name="TextBox 170">
            <a:extLst>
              <a:ext uri="{FF2B5EF4-FFF2-40B4-BE49-F238E27FC236}">
                <a16:creationId xmlns:a16="http://schemas.microsoft.com/office/drawing/2014/main" id="{11E41ACB-2636-B634-7976-B06AB5FB40A3}"/>
              </a:ext>
            </a:extLst>
          </p:cNvPr>
          <p:cNvSpPr txBox="1"/>
          <p:nvPr/>
        </p:nvSpPr>
        <p:spPr>
          <a:xfrm>
            <a:off x="1575485" y="5063928"/>
            <a:ext cx="124242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>
              <a:ln>
                <a:noFill/>
              </a:ln>
              <a:solidFill>
                <a:srgbClr val="00963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4FD0EBC5-C6CF-F3B7-555E-B50C94789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61" y="3105233"/>
            <a:ext cx="1581362" cy="1581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>
            <a:extLst>
              <a:ext uri="{FF2B5EF4-FFF2-40B4-BE49-F238E27FC236}">
                <a16:creationId xmlns:a16="http://schemas.microsoft.com/office/drawing/2014/main" id="{99E2C505-C327-0115-5FC0-B66AD64B30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1972" y="240086"/>
            <a:ext cx="1104711" cy="83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F48956B0-CF72-5406-8187-348DFAF2FEE3}"/>
              </a:ext>
            </a:extLst>
          </p:cNvPr>
          <p:cNvGrpSpPr/>
          <p:nvPr/>
        </p:nvGrpSpPr>
        <p:grpSpPr>
          <a:xfrm>
            <a:off x="1968085" y="4252697"/>
            <a:ext cx="1800001" cy="1800000"/>
            <a:chOff x="8918684" y="1069519"/>
            <a:chExt cx="1057595" cy="1195314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24E5AE6-E750-6E97-B085-8425FDA3B33D}"/>
                </a:ext>
              </a:extLst>
            </p:cNvPr>
            <p:cNvGrpSpPr/>
            <p:nvPr/>
          </p:nvGrpSpPr>
          <p:grpSpPr>
            <a:xfrm>
              <a:off x="8962414" y="1113000"/>
              <a:ext cx="970137" cy="1093526"/>
              <a:chOff x="1924596" y="1113000"/>
              <a:chExt cx="970137" cy="1093526"/>
            </a:xfrm>
          </p:grpSpPr>
          <p:sp>
            <p:nvSpPr>
              <p:cNvPr id="9" name="Freeform: Shape 142">
                <a:extLst>
                  <a:ext uri="{FF2B5EF4-FFF2-40B4-BE49-F238E27FC236}">
                    <a16:creationId xmlns:a16="http://schemas.microsoft.com/office/drawing/2014/main" id="{01205DF3-1718-B348-9B60-6C534554F979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" name="Rectangle: Rounded Corners 9">
                <a:extLst>
                  <a:ext uri="{FF2B5EF4-FFF2-40B4-BE49-F238E27FC236}">
                    <a16:creationId xmlns:a16="http://schemas.microsoft.com/office/drawing/2014/main" id="{75BF52E0-FEF7-F91A-5BD1-C64BC334DBF0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" name="Freeform: Shape 144">
                <a:extLst>
                  <a:ext uri="{FF2B5EF4-FFF2-40B4-BE49-F238E27FC236}">
                    <a16:creationId xmlns:a16="http://schemas.microsoft.com/office/drawing/2014/main" id="{046A40EF-23D9-693E-9B18-4AAB5033DE48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10700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0072CE"/>
                  </a:gs>
                  <a:gs pos="100000">
                    <a:srgbClr val="41B6E6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9F6E996-61D3-4793-D883-4B17C6FC4699}"/>
                  </a:ext>
                </a:extLst>
              </p:cNvPr>
              <p:cNvSpPr txBox="1"/>
              <p:nvPr/>
            </p:nvSpPr>
            <p:spPr>
              <a:xfrm>
                <a:off x="1941706" y="1237372"/>
                <a:ext cx="883077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41B6E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DEC 4/11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41B6E6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4B97ED-6A1D-E422-48F8-25BA44996567}"/>
                  </a:ext>
                </a:extLst>
              </p:cNvPr>
              <p:cNvSpPr txBox="1"/>
              <p:nvPr/>
            </p:nvSpPr>
            <p:spPr>
              <a:xfrm>
                <a:off x="1939439" y="1574571"/>
                <a:ext cx="881491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Day 1 04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Day 2 11</a:t>
                </a:r>
              </a:p>
            </p:txBody>
          </p:sp>
        </p:grp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A3637740-706C-16CE-98E7-40EA251AE53C}"/>
                </a:ext>
              </a:extLst>
            </p:cNvPr>
            <p:cNvSpPr/>
            <p:nvPr/>
          </p:nvSpPr>
          <p:spPr>
            <a:xfrm>
              <a:off x="8918684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CFEEE03-830E-430E-889F-F176CC4BFF0B}"/>
              </a:ext>
            </a:extLst>
          </p:cNvPr>
          <p:cNvGrpSpPr/>
          <p:nvPr/>
        </p:nvGrpSpPr>
        <p:grpSpPr>
          <a:xfrm>
            <a:off x="3812421" y="4263883"/>
            <a:ext cx="1890217" cy="1800000"/>
            <a:chOff x="8918684" y="1069519"/>
            <a:chExt cx="1110601" cy="1195314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7963849C-E70A-A237-1E02-E095692DF313}"/>
                </a:ext>
              </a:extLst>
            </p:cNvPr>
            <p:cNvGrpSpPr/>
            <p:nvPr/>
          </p:nvGrpSpPr>
          <p:grpSpPr>
            <a:xfrm>
              <a:off x="8962414" y="1113000"/>
              <a:ext cx="1066871" cy="1093526"/>
              <a:chOff x="1924596" y="1113000"/>
              <a:chExt cx="1066871" cy="1093526"/>
            </a:xfrm>
          </p:grpSpPr>
          <p:sp>
            <p:nvSpPr>
              <p:cNvPr id="21" name="Freeform: Shape 150">
                <a:extLst>
                  <a:ext uri="{FF2B5EF4-FFF2-40B4-BE49-F238E27FC236}">
                    <a16:creationId xmlns:a16="http://schemas.microsoft.com/office/drawing/2014/main" id="{773696D9-EAAA-DB2A-1DC2-BBC4FFB93EC6}"/>
                  </a:ext>
                </a:extLst>
              </p:cNvPr>
              <p:cNvSpPr/>
              <p:nvPr/>
            </p:nvSpPr>
            <p:spPr>
              <a:xfrm>
                <a:off x="2478670" y="1130786"/>
                <a:ext cx="6877" cy="693"/>
              </a:xfrm>
              <a:custGeom>
                <a:avLst/>
                <a:gdLst>
                  <a:gd name="connsiteX0" fmla="*/ 0 w 6877"/>
                  <a:gd name="connsiteY0" fmla="*/ 0 h 693"/>
                  <a:gd name="connsiteX1" fmla="*/ 6244 w 6877"/>
                  <a:gd name="connsiteY1" fmla="*/ 0 h 693"/>
                  <a:gd name="connsiteX2" fmla="*/ 6877 w 6877"/>
                  <a:gd name="connsiteY2" fmla="*/ 693 h 693"/>
                  <a:gd name="connsiteX3" fmla="*/ 0 w 6877"/>
                  <a:gd name="connsiteY3" fmla="*/ 0 h 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77" h="693">
                    <a:moveTo>
                      <a:pt x="0" y="0"/>
                    </a:moveTo>
                    <a:lnTo>
                      <a:pt x="6244" y="0"/>
                    </a:lnTo>
                    <a:lnTo>
                      <a:pt x="6877" y="693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5000"/>
                    </a:schemeClr>
                  </a:gs>
                  <a:gs pos="100000">
                    <a:schemeClr val="bg1">
                      <a:lumMod val="95000"/>
                    </a:schemeClr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" name="Rectangle: Rounded Corners 22">
                <a:extLst>
                  <a:ext uri="{FF2B5EF4-FFF2-40B4-BE49-F238E27FC236}">
                    <a16:creationId xmlns:a16="http://schemas.microsoft.com/office/drawing/2014/main" id="{0CA76A90-295F-E3D2-C2F4-25D2E2E63607}"/>
                  </a:ext>
                </a:extLst>
              </p:cNvPr>
              <p:cNvSpPr/>
              <p:nvPr/>
            </p:nvSpPr>
            <p:spPr>
              <a:xfrm>
                <a:off x="1924596" y="1113000"/>
                <a:ext cx="970137" cy="1093526"/>
              </a:xfrm>
              <a:prstGeom prst="roundRect">
                <a:avLst>
                  <a:gd name="adj" fmla="val 21962"/>
                </a:avLst>
              </a:prstGeom>
              <a:gradFill>
                <a:gsLst>
                  <a:gs pos="0">
                    <a:schemeClr val="bg1">
                      <a:lumMod val="95000"/>
                    </a:schemeClr>
                  </a:gs>
                  <a:gs pos="100000">
                    <a:schemeClr val="bg1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  <a:effectLst>
                <a:outerShdw blurRad="88900" dist="88900" dir="3300000" sx="104000" sy="104000" algn="tl" rotWithShape="0">
                  <a:prstClr val="black">
                    <a:alpha val="19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" name="Freeform: Shape 152">
                <a:extLst>
                  <a:ext uri="{FF2B5EF4-FFF2-40B4-BE49-F238E27FC236}">
                    <a16:creationId xmlns:a16="http://schemas.microsoft.com/office/drawing/2014/main" id="{2C038457-37A6-B5A7-BE23-0F2E0EB2160D}"/>
                  </a:ext>
                </a:extLst>
              </p:cNvPr>
              <p:cNvSpPr/>
              <p:nvPr/>
            </p:nvSpPr>
            <p:spPr>
              <a:xfrm>
                <a:off x="2519395" y="1113001"/>
                <a:ext cx="375338" cy="204509"/>
              </a:xfrm>
              <a:custGeom>
                <a:avLst/>
                <a:gdLst>
                  <a:gd name="connsiteX0" fmla="*/ 0 w 375338"/>
                  <a:gd name="connsiteY0" fmla="*/ 0 h 410893"/>
                  <a:gd name="connsiteX1" fmla="*/ 168530 w 375338"/>
                  <a:gd name="connsiteY1" fmla="*/ 0 h 410893"/>
                  <a:gd name="connsiteX2" fmla="*/ 170731 w 375338"/>
                  <a:gd name="connsiteY2" fmla="*/ 2409 h 410893"/>
                  <a:gd name="connsiteX3" fmla="*/ 205216 w 375338"/>
                  <a:gd name="connsiteY3" fmla="*/ 5886 h 410893"/>
                  <a:gd name="connsiteX4" fmla="*/ 375338 w 375338"/>
                  <a:gd name="connsiteY4" fmla="*/ 214618 h 410893"/>
                  <a:gd name="connsiteX5" fmla="*/ 375338 w 375338"/>
                  <a:gd name="connsiteY5" fmla="*/ 227955 h 410893"/>
                  <a:gd name="connsiteX6" fmla="*/ 375338 w 375338"/>
                  <a:gd name="connsiteY6" fmla="*/ 227955 h 410893"/>
                  <a:gd name="connsiteX7" fmla="*/ 375338 w 375338"/>
                  <a:gd name="connsiteY7" fmla="*/ 410893 h 4108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75338" h="410893">
                    <a:moveTo>
                      <a:pt x="0" y="0"/>
                    </a:moveTo>
                    <a:lnTo>
                      <a:pt x="168530" y="0"/>
                    </a:lnTo>
                    <a:lnTo>
                      <a:pt x="170731" y="2409"/>
                    </a:lnTo>
                    <a:lnTo>
                      <a:pt x="205216" y="5886"/>
                    </a:lnTo>
                    <a:cubicBezTo>
                      <a:pt x="302304" y="25753"/>
                      <a:pt x="375338" y="111657"/>
                      <a:pt x="375338" y="214618"/>
                    </a:cubicBezTo>
                    <a:lnTo>
                      <a:pt x="375338" y="227955"/>
                    </a:lnTo>
                    <a:lnTo>
                      <a:pt x="375338" y="227955"/>
                    </a:lnTo>
                    <a:lnTo>
                      <a:pt x="375338" y="410893"/>
                    </a:lnTo>
                    <a:close/>
                  </a:path>
                </a:pathLst>
              </a:custGeom>
              <a:gradFill>
                <a:gsLst>
                  <a:gs pos="0">
                    <a:srgbClr val="003087"/>
                  </a:gs>
                  <a:gs pos="100000">
                    <a:srgbClr val="0072CE"/>
                  </a:gs>
                </a:gsLst>
                <a:path path="circle">
                  <a:fillToRect r="100000" b="10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E5BB6B4-6378-5E6D-EA09-35E56A8E034F}"/>
                  </a:ext>
                </a:extLst>
              </p:cNvPr>
              <p:cNvSpPr txBox="1"/>
              <p:nvPr/>
            </p:nvSpPr>
            <p:spPr>
              <a:xfrm>
                <a:off x="1938293" y="1226012"/>
                <a:ext cx="1053174" cy="306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400" b="1">
                    <a:solidFill>
                      <a:srgbClr val="0072CE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NOV 20/27 </a:t>
                </a:r>
                <a:endParaRPr kumimoji="0" lang="en-GB" sz="2400" b="1" i="0" u="none" strike="noStrike" kern="1200" cap="none" spc="0" normalizeH="0" baseline="0" noProof="0">
                  <a:ln>
                    <a:noFill/>
                  </a:ln>
                  <a:solidFill>
                    <a:srgbClr val="0072C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B2E36F2-AC21-E8C8-6CEF-1174C74CD8AA}"/>
                  </a:ext>
                </a:extLst>
              </p:cNvPr>
              <p:cNvSpPr txBox="1"/>
              <p:nvPr/>
            </p:nvSpPr>
            <p:spPr>
              <a:xfrm>
                <a:off x="1924596" y="1601443"/>
                <a:ext cx="887035" cy="347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>
                    <a:ln>
                      <a:noFill/>
                    </a:ln>
                    <a:solidFill>
                      <a:srgbClr val="E7E6E6">
                        <a:lumMod val="25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Day 1 20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>
                    <a:solidFill>
                      <a:srgbClr val="E7E6E6">
                        <a:lumMod val="25000"/>
                      </a:srgb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Day 2 27</a:t>
                </a:r>
                <a:endParaRPr kumimoji="0" lang="en-GB" sz="1400" b="1" i="0" u="none" strike="noStrike" kern="1200" cap="none" spc="0" normalizeH="0" baseline="0" noProof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4E342D31-8555-0A89-DA88-BCE662623A8B}"/>
                </a:ext>
              </a:extLst>
            </p:cNvPr>
            <p:cNvSpPr/>
            <p:nvPr/>
          </p:nvSpPr>
          <p:spPr>
            <a:xfrm>
              <a:off x="8918684" y="1069519"/>
              <a:ext cx="1057595" cy="1195314"/>
            </a:xfrm>
            <a:prstGeom prst="roundRect">
              <a:avLst>
                <a:gd name="adj" fmla="val 21962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  <a:prstDash val="sysDot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10C47A86-DB5B-20FF-0820-D4C552D02775}"/>
              </a:ext>
            </a:extLst>
          </p:cNvPr>
          <p:cNvSpPr txBox="1"/>
          <p:nvPr/>
        </p:nvSpPr>
        <p:spPr>
          <a:xfrm>
            <a:off x="164666" y="4720721"/>
            <a:ext cx="1581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/>
              <a:t>Scan to book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C84189-64C4-4602-2C46-940F9156D450}"/>
              </a:ext>
            </a:extLst>
          </p:cNvPr>
          <p:cNvSpPr txBox="1"/>
          <p:nvPr/>
        </p:nvSpPr>
        <p:spPr>
          <a:xfrm>
            <a:off x="1950921" y="3375298"/>
            <a:ext cx="926003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1.5 / 2</a:t>
            </a:r>
            <a:r>
              <a:rPr lang="en-GB" sz="1800">
                <a:latin typeface="Arial" panose="020B0604020202020204" pitchFamily="34" charset="0"/>
                <a:cs typeface="Arial" panose="020B0604020202020204" pitchFamily="34" charset="0"/>
              </a:rPr>
              <a:t>-day virtual multi-professional course providing the knowledge and skills required to be an effective educational supervisor. </a:t>
            </a:r>
            <a:r>
              <a:rPr lang="en-GB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Aimed at all c</a:t>
            </a:r>
            <a:r>
              <a:rPr lang="en-GB" sz="1800" b="0" i="0">
                <a:solidFill>
                  <a:srgbClr val="231F20"/>
                </a:solidFill>
                <a:effectLst/>
                <a:latin typeface="Arial" panose="020B0604020202020204" pitchFamily="34" charset="0"/>
              </a:rPr>
              <a:t>linicians working in primary and community care.</a:t>
            </a:r>
            <a:endParaRPr lang="en-US" sz="1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B03D3E-6DB6-5817-0CF3-A96AF7BE798F}"/>
              </a:ext>
            </a:extLst>
          </p:cNvPr>
          <p:cNvSpPr txBox="1"/>
          <p:nvPr/>
        </p:nvSpPr>
        <p:spPr>
          <a:xfrm>
            <a:off x="4049340" y="6380806"/>
            <a:ext cx="4093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England.primarycareschoolyh@nhs.net</a:t>
            </a:r>
          </a:p>
        </p:txBody>
      </p:sp>
    </p:spTree>
    <p:extLst>
      <p:ext uri="{BB962C8B-B14F-4D97-AF65-F5344CB8AC3E}">
        <p14:creationId xmlns:p14="http://schemas.microsoft.com/office/powerpoint/2010/main" val="1939658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3c90cbb-051c-40b7-9629-06d6b896820c">
      <Terms xmlns="http://schemas.microsoft.com/office/infopath/2007/PartnerControls"/>
    </lcf76f155ced4ddcb4097134ff3c332f>
    <TaxCatchAll xmlns="6d6509e6-4d7e-486f-b328-5b88be5fb76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B822FE0E5E704F8D7B5E37F36FA290" ma:contentTypeVersion="26" ma:contentTypeDescription="Create a new document." ma:contentTypeScope="" ma:versionID="c694b846ffe15131bcf89a001c76efd5">
  <xsd:schema xmlns:xsd="http://www.w3.org/2001/XMLSchema" xmlns:xs="http://www.w3.org/2001/XMLSchema" xmlns:p="http://schemas.microsoft.com/office/2006/metadata/properties" xmlns:ns2="03c90cbb-051c-40b7-9629-06d6b896820c" xmlns:ns3="6d6509e6-4d7e-486f-b328-5b88be5fb760" targetNamespace="http://schemas.microsoft.com/office/2006/metadata/properties" ma:root="true" ma:fieldsID="c9fd6422aab614f6f3021a6e1f8b0294" ns2:_="" ns3:_="">
    <xsd:import namespace="03c90cbb-051c-40b7-9629-06d6b896820c"/>
    <xsd:import namespace="6d6509e6-4d7e-486f-b328-5b88be5fb7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90cbb-051c-40b7-9629-06d6b89682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6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8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509e6-4d7e-486f-b328-5b88be5fb760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b8e44c40-f052-4319-813b-80a363663039}" ma:internalName="TaxCatchAll" ma:showField="CatchAllData" ma:web="6d6509e6-4d7e-486f-b328-5b88be5fb7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3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29E266-C6C2-4903-8987-75C37952266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4F83AD-E8D3-4B43-9B02-9BFB3D25AF4E}">
  <ds:schemaRefs>
    <ds:schemaRef ds:uri="03c90cbb-051c-40b7-9629-06d6b896820c"/>
    <ds:schemaRef ds:uri="6d6509e6-4d7e-486f-b328-5b88be5fb76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18AE5A-D8D0-4717-8BB2-AF1C824A9359}">
  <ds:schemaRefs>
    <ds:schemaRef ds:uri="03c90cbb-051c-40b7-9629-06d6b896820c"/>
    <ds:schemaRef ds:uri="6d6509e6-4d7e-486f-b328-5b88be5fb76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LECKENBY, Jemma (NHS ENGLAND - T1510)</dc:creator>
  <cp:revision>1</cp:revision>
  <cp:lastPrinted>2025-02-28T15:24:30Z</cp:lastPrinted>
  <dcterms:created xsi:type="dcterms:W3CDTF">2025-02-26T09:16:57Z</dcterms:created>
  <dcterms:modified xsi:type="dcterms:W3CDTF">2025-03-07T15:22:26Z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0x010100C5B822FE0E5E704F8D7B5E37F36FA290</vt:lpwstr>
  </property>
  <property fmtid="{D5CDD505-2E9C-101B-9397-08002B2CF9AE}" pid="3" name="MediaServiceImageTags">
    <vt:lpwstr/>
  </property>
</Properties>
</file>