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4"/>
  </p:sldMasterIdLst>
  <p:notesMasterIdLst>
    <p:notesMasterId r:id="rId23"/>
  </p:notesMasterIdLst>
  <p:handoutMasterIdLst>
    <p:handoutMasterId r:id="rId24"/>
  </p:handoutMasterIdLst>
  <p:sldIdLst>
    <p:sldId id="258" r:id="rId5"/>
    <p:sldId id="299" r:id="rId6"/>
    <p:sldId id="270" r:id="rId7"/>
    <p:sldId id="350" r:id="rId8"/>
    <p:sldId id="352" r:id="rId9"/>
    <p:sldId id="357" r:id="rId10"/>
    <p:sldId id="365" r:id="rId11"/>
    <p:sldId id="366" r:id="rId12"/>
    <p:sldId id="362" r:id="rId13"/>
    <p:sldId id="368" r:id="rId14"/>
    <p:sldId id="378" r:id="rId15"/>
    <p:sldId id="379" r:id="rId16"/>
    <p:sldId id="377" r:id="rId17"/>
    <p:sldId id="372" r:id="rId18"/>
    <p:sldId id="373" r:id="rId19"/>
    <p:sldId id="375" r:id="rId20"/>
    <p:sldId id="376" r:id="rId21"/>
    <p:sldId id="289" r:id="rId22"/>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16507-DDE6-49EB-8AAF-759111E22584}" v="2" dt="2024-02-26T13:38:54.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wling, Eve" userId="S::er4150@hallam.shu.ac.uk::b188cf07-3832-48ee-9f41-3d0e6792389f" providerId="AD" clId="Web-{2963D984-4988-6369-F0A8-05D0553EF986}"/>
    <pc:docChg chg="modSld addMainMaster delMainMaster">
      <pc:chgData name="Rawling, Eve" userId="S::er4150@hallam.shu.ac.uk::b188cf07-3832-48ee-9f41-3d0e6792389f" providerId="AD" clId="Web-{2963D984-4988-6369-F0A8-05D0553EF986}" dt="2024-02-20T08:29:46.890" v="11"/>
      <pc:docMkLst>
        <pc:docMk/>
      </pc:docMkLst>
      <pc:sldChg chg="modSp mod modClrScheme chgLayout">
        <pc:chgData name="Rawling, Eve" userId="S::er4150@hallam.shu.ac.uk::b188cf07-3832-48ee-9f41-3d0e6792389f" providerId="AD" clId="Web-{2963D984-4988-6369-F0A8-05D0553EF986}" dt="2024-02-20T08:29:39.984" v="9"/>
        <pc:sldMkLst>
          <pc:docMk/>
          <pc:sldMk cId="2336677316" sldId="343"/>
        </pc:sldMkLst>
        <pc:spChg chg="mod ord">
          <ac:chgData name="Rawling, Eve" userId="S::er4150@hallam.shu.ac.uk::b188cf07-3832-48ee-9f41-3d0e6792389f" providerId="AD" clId="Web-{2963D984-4988-6369-F0A8-05D0553EF986}" dt="2024-02-20T08:29:39.984" v="9"/>
          <ac:spMkLst>
            <pc:docMk/>
            <pc:sldMk cId="2336677316" sldId="343"/>
            <ac:spMk id="2" creationId="{51DF3D98-3C30-4CFC-8643-C81E829C8C25}"/>
          </ac:spMkLst>
        </pc:spChg>
        <pc:spChg chg="mod ord">
          <ac:chgData name="Rawling, Eve" userId="S::er4150@hallam.shu.ac.uk::b188cf07-3832-48ee-9f41-3d0e6792389f" providerId="AD" clId="Web-{2963D984-4988-6369-F0A8-05D0553EF986}" dt="2024-02-20T08:29:39.984" v="9"/>
          <ac:spMkLst>
            <pc:docMk/>
            <pc:sldMk cId="2336677316" sldId="343"/>
            <ac:spMk id="9" creationId="{76767661-63CB-A645-82F2-3B860E338B67}"/>
          </ac:spMkLst>
        </pc:spChg>
        <pc:spChg chg="mod ord">
          <ac:chgData name="Rawling, Eve" userId="S::er4150@hallam.shu.ac.uk::b188cf07-3832-48ee-9f41-3d0e6792389f" providerId="AD" clId="Web-{2963D984-4988-6369-F0A8-05D0553EF986}" dt="2024-02-20T08:29:39.984" v="9"/>
          <ac:spMkLst>
            <pc:docMk/>
            <pc:sldMk cId="2336677316" sldId="343"/>
            <ac:spMk id="11" creationId="{F0F25866-5DB1-334A-8037-692579FBDE39}"/>
          </ac:spMkLst>
        </pc:spChg>
        <pc:picChg chg="mod ord">
          <ac:chgData name="Rawling, Eve" userId="S::er4150@hallam.shu.ac.uk::b188cf07-3832-48ee-9f41-3d0e6792389f" providerId="AD" clId="Web-{2963D984-4988-6369-F0A8-05D0553EF986}" dt="2024-02-20T08:29:39.984" v="9"/>
          <ac:picMkLst>
            <pc:docMk/>
            <pc:sldMk cId="2336677316" sldId="343"/>
            <ac:picMk id="13" creationId="{EC944911-7CDD-41CC-A7F0-5B0CF85D545C}"/>
          </ac:picMkLst>
        </pc:picChg>
      </pc:sldChg>
      <pc:sldChg chg="modSp mod modClrScheme chgLayout">
        <pc:chgData name="Rawling, Eve" userId="S::er4150@hallam.shu.ac.uk::b188cf07-3832-48ee-9f41-3d0e6792389f" providerId="AD" clId="Web-{2963D984-4988-6369-F0A8-05D0553EF986}" dt="2024-02-20T08:29:39.984" v="9"/>
        <pc:sldMkLst>
          <pc:docMk/>
          <pc:sldMk cId="2960950710" sldId="350"/>
        </pc:sldMkLst>
        <pc:spChg chg="mod ord">
          <ac:chgData name="Rawling, Eve" userId="S::er4150@hallam.shu.ac.uk::b188cf07-3832-48ee-9f41-3d0e6792389f" providerId="AD" clId="Web-{2963D984-4988-6369-F0A8-05D0553EF986}" dt="2024-02-20T08:29:39.984" v="9"/>
          <ac:spMkLst>
            <pc:docMk/>
            <pc:sldMk cId="2960950710" sldId="350"/>
            <ac:spMk id="2" creationId="{293E168C-8042-5B4E-A5A4-A5BF693AE2D6}"/>
          </ac:spMkLst>
        </pc:spChg>
        <pc:spChg chg="mod ord">
          <ac:chgData name="Rawling, Eve" userId="S::er4150@hallam.shu.ac.uk::b188cf07-3832-48ee-9f41-3d0e6792389f" providerId="AD" clId="Web-{2963D984-4988-6369-F0A8-05D0553EF986}" dt="2024-02-20T08:29:39.984" v="9"/>
          <ac:spMkLst>
            <pc:docMk/>
            <pc:sldMk cId="2960950710" sldId="350"/>
            <ac:spMk id="3" creationId="{F18E61D8-31A3-2D45-8E25-CBE846E26E1C}"/>
          </ac:spMkLst>
        </pc:spChg>
      </pc:sldChg>
      <pc:sldChg chg="modSp mod modClrScheme chgLayout">
        <pc:chgData name="Rawling, Eve" userId="S::er4150@hallam.shu.ac.uk::b188cf07-3832-48ee-9f41-3d0e6792389f" providerId="AD" clId="Web-{2963D984-4988-6369-F0A8-05D0553EF986}" dt="2024-02-20T08:29:39.984" v="9"/>
        <pc:sldMkLst>
          <pc:docMk/>
          <pc:sldMk cId="289860937" sldId="352"/>
        </pc:sldMkLst>
        <pc:spChg chg="mod ord">
          <ac:chgData name="Rawling, Eve" userId="S::er4150@hallam.shu.ac.uk::b188cf07-3832-48ee-9f41-3d0e6792389f" providerId="AD" clId="Web-{2963D984-4988-6369-F0A8-05D0553EF986}" dt="2024-02-20T08:29:39.984" v="9"/>
          <ac:spMkLst>
            <pc:docMk/>
            <pc:sldMk cId="289860937" sldId="352"/>
            <ac:spMk id="2" creationId="{2DD54756-A790-C845-A85F-35391529E591}"/>
          </ac:spMkLst>
        </pc:spChg>
        <pc:spChg chg="mod ord">
          <ac:chgData name="Rawling, Eve" userId="S::er4150@hallam.shu.ac.uk::b188cf07-3832-48ee-9f41-3d0e6792389f" providerId="AD" clId="Web-{2963D984-4988-6369-F0A8-05D0553EF986}" dt="2024-02-20T08:29:39.984" v="9"/>
          <ac:spMkLst>
            <pc:docMk/>
            <pc:sldMk cId="289860937" sldId="352"/>
            <ac:spMk id="4" creationId="{C7EC6698-132B-1143-A2A9-00A97D9572D8}"/>
          </ac:spMkLst>
        </pc:spChg>
        <pc:spChg chg="mod ord">
          <ac:chgData name="Rawling, Eve" userId="S::er4150@hallam.shu.ac.uk::b188cf07-3832-48ee-9f41-3d0e6792389f" providerId="AD" clId="Web-{2963D984-4988-6369-F0A8-05D0553EF986}" dt="2024-02-20T08:29:39.984" v="9"/>
          <ac:spMkLst>
            <pc:docMk/>
            <pc:sldMk cId="289860937" sldId="352"/>
            <ac:spMk id="6" creationId="{C0015C52-08ED-464E-B7E8-24892D9C1319}"/>
          </ac:spMkLst>
        </pc:spChg>
        <pc:spChg chg="mod ord">
          <ac:chgData name="Rawling, Eve" userId="S::er4150@hallam.shu.ac.uk::b188cf07-3832-48ee-9f41-3d0e6792389f" providerId="AD" clId="Web-{2963D984-4988-6369-F0A8-05D0553EF986}" dt="2024-02-20T08:29:39.984" v="9"/>
          <ac:spMkLst>
            <pc:docMk/>
            <pc:sldMk cId="289860937" sldId="352"/>
            <ac:spMk id="7" creationId="{3E1C152D-1AA6-9242-B5C9-B06EEE4F9661}"/>
          </ac:spMkLst>
        </pc:spChg>
        <pc:spChg chg="mod ord">
          <ac:chgData name="Rawling, Eve" userId="S::er4150@hallam.shu.ac.uk::b188cf07-3832-48ee-9f41-3d0e6792389f" providerId="AD" clId="Web-{2963D984-4988-6369-F0A8-05D0553EF986}" dt="2024-02-20T08:29:39.984" v="9"/>
          <ac:spMkLst>
            <pc:docMk/>
            <pc:sldMk cId="289860937" sldId="352"/>
            <ac:spMk id="8" creationId="{B32B0C1D-C221-7C47-B7D6-77E7BDB41749}"/>
          </ac:spMkLst>
        </pc:spChg>
        <pc:spChg chg="mod ord">
          <ac:chgData name="Rawling, Eve" userId="S::er4150@hallam.shu.ac.uk::b188cf07-3832-48ee-9f41-3d0e6792389f" providerId="AD" clId="Web-{2963D984-4988-6369-F0A8-05D0553EF986}" dt="2024-02-20T08:29:39.984" v="9"/>
          <ac:spMkLst>
            <pc:docMk/>
            <pc:sldMk cId="289860937" sldId="352"/>
            <ac:spMk id="9" creationId="{38FB4732-AB07-C54D-AF44-F8ADB6D2B8B6}"/>
          </ac:spMkLst>
        </pc:spChg>
        <pc:spChg chg="mod ord">
          <ac:chgData name="Rawling, Eve" userId="S::er4150@hallam.shu.ac.uk::b188cf07-3832-48ee-9f41-3d0e6792389f" providerId="AD" clId="Web-{2963D984-4988-6369-F0A8-05D0553EF986}" dt="2024-02-20T08:29:39.984" v="9"/>
          <ac:spMkLst>
            <pc:docMk/>
            <pc:sldMk cId="289860937" sldId="352"/>
            <ac:spMk id="10" creationId="{69BD3932-D1D0-1045-BD96-8B26F11B8515}"/>
          </ac:spMkLst>
        </pc:spChg>
        <pc:spChg chg="mod ord">
          <ac:chgData name="Rawling, Eve" userId="S::er4150@hallam.shu.ac.uk::b188cf07-3832-48ee-9f41-3d0e6792389f" providerId="AD" clId="Web-{2963D984-4988-6369-F0A8-05D0553EF986}" dt="2024-02-20T08:29:39.984" v="9"/>
          <ac:spMkLst>
            <pc:docMk/>
            <pc:sldMk cId="289860937" sldId="352"/>
            <ac:spMk id="11" creationId="{7F247A08-A350-EF44-9F10-FC72B5466602}"/>
          </ac:spMkLst>
        </pc:spChg>
        <pc:spChg chg="mod ord">
          <ac:chgData name="Rawling, Eve" userId="S::er4150@hallam.shu.ac.uk::b188cf07-3832-48ee-9f41-3d0e6792389f" providerId="AD" clId="Web-{2963D984-4988-6369-F0A8-05D0553EF986}" dt="2024-02-20T08:29:39.984" v="9"/>
          <ac:spMkLst>
            <pc:docMk/>
            <pc:sldMk cId="289860937" sldId="352"/>
            <ac:spMk id="12" creationId="{B115086E-2AC3-4F4D-8F85-104CFA64FECF}"/>
          </ac:spMkLst>
        </pc:spChg>
        <pc:spChg chg="mod ord">
          <ac:chgData name="Rawling, Eve" userId="S::er4150@hallam.shu.ac.uk::b188cf07-3832-48ee-9f41-3d0e6792389f" providerId="AD" clId="Web-{2963D984-4988-6369-F0A8-05D0553EF986}" dt="2024-02-20T08:29:39.984" v="9"/>
          <ac:spMkLst>
            <pc:docMk/>
            <pc:sldMk cId="289860937" sldId="352"/>
            <ac:spMk id="13" creationId="{2D9626DF-C81E-004B-9A70-7EF103792475}"/>
          </ac:spMkLst>
        </pc:spChg>
        <pc:spChg chg="mod ord">
          <ac:chgData name="Rawling, Eve" userId="S::er4150@hallam.shu.ac.uk::b188cf07-3832-48ee-9f41-3d0e6792389f" providerId="AD" clId="Web-{2963D984-4988-6369-F0A8-05D0553EF986}" dt="2024-02-20T08:29:39.984" v="9"/>
          <ac:spMkLst>
            <pc:docMk/>
            <pc:sldMk cId="289860937" sldId="352"/>
            <ac:spMk id="14" creationId="{C0BAE34D-BF83-084B-A10C-EB85694B9ACF}"/>
          </ac:spMkLst>
        </pc:spChg>
        <pc:spChg chg="mod ord">
          <ac:chgData name="Rawling, Eve" userId="S::er4150@hallam.shu.ac.uk::b188cf07-3832-48ee-9f41-3d0e6792389f" providerId="AD" clId="Web-{2963D984-4988-6369-F0A8-05D0553EF986}" dt="2024-02-20T08:29:39.984" v="9"/>
          <ac:spMkLst>
            <pc:docMk/>
            <pc:sldMk cId="289860937" sldId="352"/>
            <ac:spMk id="15" creationId="{329469AE-B59A-AA41-9085-106D011808F5}"/>
          </ac:spMkLst>
        </pc:spChg>
        <pc:spChg chg="mod ord">
          <ac:chgData name="Rawling, Eve" userId="S::er4150@hallam.shu.ac.uk::b188cf07-3832-48ee-9f41-3d0e6792389f" providerId="AD" clId="Web-{2963D984-4988-6369-F0A8-05D0553EF986}" dt="2024-02-20T08:29:39.984" v="9"/>
          <ac:spMkLst>
            <pc:docMk/>
            <pc:sldMk cId="289860937" sldId="352"/>
            <ac:spMk id="17" creationId="{9080CE05-0972-794C-3103-AE9A0FDE9310}"/>
          </ac:spMkLst>
        </pc:spChg>
        <pc:spChg chg="mod ord">
          <ac:chgData name="Rawling, Eve" userId="S::er4150@hallam.shu.ac.uk::b188cf07-3832-48ee-9f41-3d0e6792389f" providerId="AD" clId="Web-{2963D984-4988-6369-F0A8-05D0553EF986}" dt="2024-02-20T08:29:39.984" v="9"/>
          <ac:spMkLst>
            <pc:docMk/>
            <pc:sldMk cId="289860937" sldId="352"/>
            <ac:spMk id="19" creationId="{EF5CDA80-346A-1946-E623-0D3D2A8E1D28}"/>
          </ac:spMkLst>
        </pc:spChg>
      </pc:sldChg>
      <pc:sldChg chg="modSp mod modClrScheme chgLayout">
        <pc:chgData name="Rawling, Eve" userId="S::er4150@hallam.shu.ac.uk::b188cf07-3832-48ee-9f41-3d0e6792389f" providerId="AD" clId="Web-{2963D984-4988-6369-F0A8-05D0553EF986}" dt="2024-02-20T08:29:39.984" v="9"/>
        <pc:sldMkLst>
          <pc:docMk/>
          <pc:sldMk cId="4206035864" sldId="355"/>
        </pc:sldMkLst>
        <pc:spChg chg="mod ord">
          <ac:chgData name="Rawling, Eve" userId="S::er4150@hallam.shu.ac.uk::b188cf07-3832-48ee-9f41-3d0e6792389f" providerId="AD" clId="Web-{2963D984-4988-6369-F0A8-05D0553EF986}" dt="2024-02-20T08:29:39.984" v="9"/>
          <ac:spMkLst>
            <pc:docMk/>
            <pc:sldMk cId="4206035864" sldId="355"/>
            <ac:spMk id="2" creationId="{737728DC-195E-4A4E-AEBA-5E0D1DB03B76}"/>
          </ac:spMkLst>
        </pc:spChg>
      </pc:sldChg>
      <pc:sldChg chg="modSp mod modClrScheme chgLayout">
        <pc:chgData name="Rawling, Eve" userId="S::er4150@hallam.shu.ac.uk::b188cf07-3832-48ee-9f41-3d0e6792389f" providerId="AD" clId="Web-{2963D984-4988-6369-F0A8-05D0553EF986}" dt="2024-02-20T08:29:39.984" v="9"/>
        <pc:sldMkLst>
          <pc:docMk/>
          <pc:sldMk cId="2509101887" sldId="357"/>
        </pc:sldMkLst>
        <pc:spChg chg="mod ord">
          <ac:chgData name="Rawling, Eve" userId="S::er4150@hallam.shu.ac.uk::b188cf07-3832-48ee-9f41-3d0e6792389f" providerId="AD" clId="Web-{2963D984-4988-6369-F0A8-05D0553EF986}" dt="2024-02-20T08:29:39.984" v="9"/>
          <ac:spMkLst>
            <pc:docMk/>
            <pc:sldMk cId="2509101887" sldId="357"/>
            <ac:spMk id="2" creationId="{00319620-6CCC-A34D-9D45-D6B57F800708}"/>
          </ac:spMkLst>
        </pc:spChg>
        <pc:spChg chg="mod ord">
          <ac:chgData name="Rawling, Eve" userId="S::er4150@hallam.shu.ac.uk::b188cf07-3832-48ee-9f41-3d0e6792389f" providerId="AD" clId="Web-{2963D984-4988-6369-F0A8-05D0553EF986}" dt="2024-02-20T08:29:39.984" v="9"/>
          <ac:spMkLst>
            <pc:docMk/>
            <pc:sldMk cId="2509101887" sldId="357"/>
            <ac:spMk id="3" creationId="{6873C602-BA59-1744-B258-B489E00A3E14}"/>
          </ac:spMkLst>
        </pc:spChg>
        <pc:spChg chg="mod ord">
          <ac:chgData name="Rawling, Eve" userId="S::er4150@hallam.shu.ac.uk::b188cf07-3832-48ee-9f41-3d0e6792389f" providerId="AD" clId="Web-{2963D984-4988-6369-F0A8-05D0553EF986}" dt="2024-02-20T08:29:39.984" v="9"/>
          <ac:spMkLst>
            <pc:docMk/>
            <pc:sldMk cId="2509101887" sldId="357"/>
            <ac:spMk id="4" creationId="{86655189-E7B2-3A4A-99EE-997592791F7D}"/>
          </ac:spMkLst>
        </pc:spChg>
        <pc:spChg chg="mod ord">
          <ac:chgData name="Rawling, Eve" userId="S::er4150@hallam.shu.ac.uk::b188cf07-3832-48ee-9f41-3d0e6792389f" providerId="AD" clId="Web-{2963D984-4988-6369-F0A8-05D0553EF986}" dt="2024-02-20T08:29:39.984" v="9"/>
          <ac:spMkLst>
            <pc:docMk/>
            <pc:sldMk cId="2509101887" sldId="357"/>
            <ac:spMk id="5" creationId="{FA4FEC49-A0F0-FB4E-9A87-B2EF11364721}"/>
          </ac:spMkLst>
        </pc:spChg>
        <pc:spChg chg="mod ord">
          <ac:chgData name="Rawling, Eve" userId="S::er4150@hallam.shu.ac.uk::b188cf07-3832-48ee-9f41-3d0e6792389f" providerId="AD" clId="Web-{2963D984-4988-6369-F0A8-05D0553EF986}" dt="2024-02-20T08:29:39.984" v="9"/>
          <ac:spMkLst>
            <pc:docMk/>
            <pc:sldMk cId="2509101887" sldId="357"/>
            <ac:spMk id="6" creationId="{8D4284CF-DF13-E947-ADA5-0FD9AAC03C23}"/>
          </ac:spMkLst>
        </pc:spChg>
        <pc:spChg chg="mod ord">
          <ac:chgData name="Rawling, Eve" userId="S::er4150@hallam.shu.ac.uk::b188cf07-3832-48ee-9f41-3d0e6792389f" providerId="AD" clId="Web-{2963D984-4988-6369-F0A8-05D0553EF986}" dt="2024-02-20T08:29:39.984" v="9"/>
          <ac:spMkLst>
            <pc:docMk/>
            <pc:sldMk cId="2509101887" sldId="357"/>
            <ac:spMk id="7" creationId="{4E355B93-F7B4-8649-8BBF-819B529D7EC7}"/>
          </ac:spMkLst>
        </pc:spChg>
        <pc:spChg chg="mod ord">
          <ac:chgData name="Rawling, Eve" userId="S::er4150@hallam.shu.ac.uk::b188cf07-3832-48ee-9f41-3d0e6792389f" providerId="AD" clId="Web-{2963D984-4988-6369-F0A8-05D0553EF986}" dt="2024-02-20T08:29:39.984" v="9"/>
          <ac:spMkLst>
            <pc:docMk/>
            <pc:sldMk cId="2509101887" sldId="357"/>
            <ac:spMk id="8" creationId="{58554997-3B04-634C-A36E-69B03113315A}"/>
          </ac:spMkLst>
        </pc:spChg>
        <pc:spChg chg="mod ord">
          <ac:chgData name="Rawling, Eve" userId="S::er4150@hallam.shu.ac.uk::b188cf07-3832-48ee-9f41-3d0e6792389f" providerId="AD" clId="Web-{2963D984-4988-6369-F0A8-05D0553EF986}" dt="2024-02-20T08:29:39.984" v="9"/>
          <ac:spMkLst>
            <pc:docMk/>
            <pc:sldMk cId="2509101887" sldId="357"/>
            <ac:spMk id="9" creationId="{55F2A68F-70C1-7F46-9A1C-586701744F58}"/>
          </ac:spMkLst>
        </pc:spChg>
        <pc:spChg chg="mod ord">
          <ac:chgData name="Rawling, Eve" userId="S::er4150@hallam.shu.ac.uk::b188cf07-3832-48ee-9f41-3d0e6792389f" providerId="AD" clId="Web-{2963D984-4988-6369-F0A8-05D0553EF986}" dt="2024-02-20T08:29:39.984" v="9"/>
          <ac:spMkLst>
            <pc:docMk/>
            <pc:sldMk cId="2509101887" sldId="357"/>
            <ac:spMk id="10" creationId="{9C396C20-F6DF-C940-BE16-6E008BFF9CB9}"/>
          </ac:spMkLst>
        </pc:spChg>
        <pc:spChg chg="mod ord">
          <ac:chgData name="Rawling, Eve" userId="S::er4150@hallam.shu.ac.uk::b188cf07-3832-48ee-9f41-3d0e6792389f" providerId="AD" clId="Web-{2963D984-4988-6369-F0A8-05D0553EF986}" dt="2024-02-20T08:29:39.984" v="9"/>
          <ac:spMkLst>
            <pc:docMk/>
            <pc:sldMk cId="2509101887" sldId="357"/>
            <ac:spMk id="11" creationId="{188C120B-6FFA-9C42-80DF-9F19DE9503F4}"/>
          </ac:spMkLst>
        </pc:spChg>
        <pc:spChg chg="mod ord">
          <ac:chgData name="Rawling, Eve" userId="S::er4150@hallam.shu.ac.uk::b188cf07-3832-48ee-9f41-3d0e6792389f" providerId="AD" clId="Web-{2963D984-4988-6369-F0A8-05D0553EF986}" dt="2024-02-20T08:29:39.984" v="9"/>
          <ac:spMkLst>
            <pc:docMk/>
            <pc:sldMk cId="2509101887" sldId="357"/>
            <ac:spMk id="12" creationId="{6F29C953-E914-EE4E-B001-1E1EAD7BFD8A}"/>
          </ac:spMkLst>
        </pc:spChg>
        <pc:spChg chg="mod ord">
          <ac:chgData name="Rawling, Eve" userId="S::er4150@hallam.shu.ac.uk::b188cf07-3832-48ee-9f41-3d0e6792389f" providerId="AD" clId="Web-{2963D984-4988-6369-F0A8-05D0553EF986}" dt="2024-02-20T08:29:39.984" v="9"/>
          <ac:spMkLst>
            <pc:docMk/>
            <pc:sldMk cId="2509101887" sldId="357"/>
            <ac:spMk id="13" creationId="{B2B0E625-26CC-9744-9B92-56905E797B65}"/>
          </ac:spMkLst>
        </pc:spChg>
      </pc:sldChg>
      <pc:sldChg chg="modSp mod modClrScheme chgLayout">
        <pc:chgData name="Rawling, Eve" userId="S::er4150@hallam.shu.ac.uk::b188cf07-3832-48ee-9f41-3d0e6792389f" providerId="AD" clId="Web-{2963D984-4988-6369-F0A8-05D0553EF986}" dt="2024-02-20T08:29:39.984" v="9"/>
        <pc:sldMkLst>
          <pc:docMk/>
          <pc:sldMk cId="767675903" sldId="362"/>
        </pc:sldMkLst>
        <pc:spChg chg="mod ord">
          <ac:chgData name="Rawling, Eve" userId="S::er4150@hallam.shu.ac.uk::b188cf07-3832-48ee-9f41-3d0e6792389f" providerId="AD" clId="Web-{2963D984-4988-6369-F0A8-05D0553EF986}" dt="2024-02-20T08:29:39.984" v="9"/>
          <ac:spMkLst>
            <pc:docMk/>
            <pc:sldMk cId="767675903" sldId="362"/>
            <ac:spMk id="2" creationId="{68F0FA04-6227-9040-92A6-9514A59B8E7B}"/>
          </ac:spMkLst>
        </pc:spChg>
        <pc:spChg chg="mod ord">
          <ac:chgData name="Rawling, Eve" userId="S::er4150@hallam.shu.ac.uk::b188cf07-3832-48ee-9f41-3d0e6792389f" providerId="AD" clId="Web-{2963D984-4988-6369-F0A8-05D0553EF986}" dt="2024-02-20T08:29:39.984" v="9"/>
          <ac:spMkLst>
            <pc:docMk/>
            <pc:sldMk cId="767675903" sldId="362"/>
            <ac:spMk id="3" creationId="{9CD657E5-4675-E84E-840E-4F6D4868C5A9}"/>
          </ac:spMkLst>
        </pc:spChg>
        <pc:spChg chg="mod ord">
          <ac:chgData name="Rawling, Eve" userId="S::er4150@hallam.shu.ac.uk::b188cf07-3832-48ee-9f41-3d0e6792389f" providerId="AD" clId="Web-{2963D984-4988-6369-F0A8-05D0553EF986}" dt="2024-02-20T08:29:39.984" v="9"/>
          <ac:spMkLst>
            <pc:docMk/>
            <pc:sldMk cId="767675903" sldId="362"/>
            <ac:spMk id="4" creationId="{6AF03CC0-7DA0-ED4F-B612-580E138D588A}"/>
          </ac:spMkLst>
        </pc:spChg>
        <pc:spChg chg="mod ord">
          <ac:chgData name="Rawling, Eve" userId="S::er4150@hallam.shu.ac.uk::b188cf07-3832-48ee-9f41-3d0e6792389f" providerId="AD" clId="Web-{2963D984-4988-6369-F0A8-05D0553EF986}" dt="2024-02-20T08:29:39.984" v="9"/>
          <ac:spMkLst>
            <pc:docMk/>
            <pc:sldMk cId="767675903" sldId="362"/>
            <ac:spMk id="5" creationId="{0B4B9306-DDC0-AD4F-A9C2-739C6AEB0172}"/>
          </ac:spMkLst>
        </pc:spChg>
        <pc:spChg chg="mod ord">
          <ac:chgData name="Rawling, Eve" userId="S::er4150@hallam.shu.ac.uk::b188cf07-3832-48ee-9f41-3d0e6792389f" providerId="AD" clId="Web-{2963D984-4988-6369-F0A8-05D0553EF986}" dt="2024-02-20T08:29:39.984" v="9"/>
          <ac:spMkLst>
            <pc:docMk/>
            <pc:sldMk cId="767675903" sldId="362"/>
            <ac:spMk id="6" creationId="{B7D8EEE0-6E1C-9F47-936F-25FCC2FC368C}"/>
          </ac:spMkLst>
        </pc:spChg>
        <pc:spChg chg="mod ord">
          <ac:chgData name="Rawling, Eve" userId="S::er4150@hallam.shu.ac.uk::b188cf07-3832-48ee-9f41-3d0e6792389f" providerId="AD" clId="Web-{2963D984-4988-6369-F0A8-05D0553EF986}" dt="2024-02-20T08:29:39.984" v="9"/>
          <ac:spMkLst>
            <pc:docMk/>
            <pc:sldMk cId="767675903" sldId="362"/>
            <ac:spMk id="7" creationId="{99E44123-0AF5-4A4C-B0C7-BB7409DE8161}"/>
          </ac:spMkLst>
        </pc:spChg>
        <pc:spChg chg="mod ord">
          <ac:chgData name="Rawling, Eve" userId="S::er4150@hallam.shu.ac.uk::b188cf07-3832-48ee-9f41-3d0e6792389f" providerId="AD" clId="Web-{2963D984-4988-6369-F0A8-05D0553EF986}" dt="2024-02-20T08:29:39.984" v="9"/>
          <ac:spMkLst>
            <pc:docMk/>
            <pc:sldMk cId="767675903" sldId="362"/>
            <ac:spMk id="8" creationId="{2A659727-BBB9-9B49-BCA1-694F74F717C4}"/>
          </ac:spMkLst>
        </pc:spChg>
        <pc:spChg chg="mod ord">
          <ac:chgData name="Rawling, Eve" userId="S::er4150@hallam.shu.ac.uk::b188cf07-3832-48ee-9f41-3d0e6792389f" providerId="AD" clId="Web-{2963D984-4988-6369-F0A8-05D0553EF986}" dt="2024-02-20T08:29:39.984" v="9"/>
          <ac:spMkLst>
            <pc:docMk/>
            <pc:sldMk cId="767675903" sldId="362"/>
            <ac:spMk id="9" creationId="{9A5802D8-6C81-6C4F-97CF-C1F2344EE894}"/>
          </ac:spMkLst>
        </pc:spChg>
      </pc:sldChg>
      <pc:sldChg chg="modSp mod modClrScheme chgLayout">
        <pc:chgData name="Rawling, Eve" userId="S::er4150@hallam.shu.ac.uk::b188cf07-3832-48ee-9f41-3d0e6792389f" providerId="AD" clId="Web-{2963D984-4988-6369-F0A8-05D0553EF986}" dt="2024-02-20T08:29:39.984" v="9"/>
        <pc:sldMkLst>
          <pc:docMk/>
          <pc:sldMk cId="643842168" sldId="364"/>
        </pc:sldMkLst>
        <pc:spChg chg="mod ord">
          <ac:chgData name="Rawling, Eve" userId="S::er4150@hallam.shu.ac.uk::b188cf07-3832-48ee-9f41-3d0e6792389f" providerId="AD" clId="Web-{2963D984-4988-6369-F0A8-05D0553EF986}" dt="2024-02-20T08:29:39.984" v="9"/>
          <ac:spMkLst>
            <pc:docMk/>
            <pc:sldMk cId="643842168" sldId="364"/>
            <ac:spMk id="2" creationId="{8C122DF8-59D4-D94D-8ED9-F2F319899DBF}"/>
          </ac:spMkLst>
        </pc:spChg>
        <pc:spChg chg="mod ord">
          <ac:chgData name="Rawling, Eve" userId="S::er4150@hallam.shu.ac.uk::b188cf07-3832-48ee-9f41-3d0e6792389f" providerId="AD" clId="Web-{2963D984-4988-6369-F0A8-05D0553EF986}" dt="2024-02-20T08:29:39.984" v="9"/>
          <ac:spMkLst>
            <pc:docMk/>
            <pc:sldMk cId="643842168" sldId="364"/>
            <ac:spMk id="3" creationId="{4D5B7634-ADBA-124F-B8CA-431F07F18D44}"/>
          </ac:spMkLst>
        </pc:spChg>
        <pc:spChg chg="mod ord">
          <ac:chgData name="Rawling, Eve" userId="S::er4150@hallam.shu.ac.uk::b188cf07-3832-48ee-9f41-3d0e6792389f" providerId="AD" clId="Web-{2963D984-4988-6369-F0A8-05D0553EF986}" dt="2024-02-20T08:29:39.984" v="9"/>
          <ac:spMkLst>
            <pc:docMk/>
            <pc:sldMk cId="643842168" sldId="364"/>
            <ac:spMk id="4" creationId="{529E91F3-E1A0-DB4A-8CD8-D9D1AB0FFB40}"/>
          </ac:spMkLst>
        </pc:spChg>
        <pc:spChg chg="mod ord">
          <ac:chgData name="Rawling, Eve" userId="S::er4150@hallam.shu.ac.uk::b188cf07-3832-48ee-9f41-3d0e6792389f" providerId="AD" clId="Web-{2963D984-4988-6369-F0A8-05D0553EF986}" dt="2024-02-20T08:29:39.984" v="9"/>
          <ac:spMkLst>
            <pc:docMk/>
            <pc:sldMk cId="643842168" sldId="364"/>
            <ac:spMk id="5" creationId="{AB744071-0CE2-7746-9315-22EC28A0F462}"/>
          </ac:spMkLst>
        </pc:spChg>
        <pc:spChg chg="mod ord">
          <ac:chgData name="Rawling, Eve" userId="S::er4150@hallam.shu.ac.uk::b188cf07-3832-48ee-9f41-3d0e6792389f" providerId="AD" clId="Web-{2963D984-4988-6369-F0A8-05D0553EF986}" dt="2024-02-20T08:29:39.984" v="9"/>
          <ac:spMkLst>
            <pc:docMk/>
            <pc:sldMk cId="643842168" sldId="364"/>
            <ac:spMk id="44" creationId="{906E4DF9-127F-4650-8BAA-2521A37885B0}"/>
          </ac:spMkLst>
        </pc:spChg>
        <pc:spChg chg="mod ord">
          <ac:chgData name="Rawling, Eve" userId="S::er4150@hallam.shu.ac.uk::b188cf07-3832-48ee-9f41-3d0e6792389f" providerId="AD" clId="Web-{2963D984-4988-6369-F0A8-05D0553EF986}" dt="2024-02-20T08:29:39.984" v="9"/>
          <ac:spMkLst>
            <pc:docMk/>
            <pc:sldMk cId="643842168" sldId="364"/>
            <ac:spMk id="45" creationId="{803A1E73-C790-447A-974F-B3ADB50149F7}"/>
          </ac:spMkLst>
        </pc:spChg>
        <pc:spChg chg="mod ord">
          <ac:chgData name="Rawling, Eve" userId="S::er4150@hallam.shu.ac.uk::b188cf07-3832-48ee-9f41-3d0e6792389f" providerId="AD" clId="Web-{2963D984-4988-6369-F0A8-05D0553EF986}" dt="2024-02-20T08:29:39.984" v="9"/>
          <ac:spMkLst>
            <pc:docMk/>
            <pc:sldMk cId="643842168" sldId="364"/>
            <ac:spMk id="46" creationId="{A09D80D2-95FB-43C6-96F8-7EF7737C28BA}"/>
          </ac:spMkLst>
        </pc:spChg>
        <pc:spChg chg="mod ord">
          <ac:chgData name="Rawling, Eve" userId="S::er4150@hallam.shu.ac.uk::b188cf07-3832-48ee-9f41-3d0e6792389f" providerId="AD" clId="Web-{2963D984-4988-6369-F0A8-05D0553EF986}" dt="2024-02-20T08:29:39.984" v="9"/>
          <ac:spMkLst>
            <pc:docMk/>
            <pc:sldMk cId="643842168" sldId="364"/>
            <ac:spMk id="47" creationId="{DDA232CE-EB44-41DD-920C-AEDD5C33D2A5}"/>
          </ac:spMkLst>
        </pc:spChg>
        <pc:spChg chg="mod ord">
          <ac:chgData name="Rawling, Eve" userId="S::er4150@hallam.shu.ac.uk::b188cf07-3832-48ee-9f41-3d0e6792389f" providerId="AD" clId="Web-{2963D984-4988-6369-F0A8-05D0553EF986}" dt="2024-02-20T08:29:39.984" v="9"/>
          <ac:spMkLst>
            <pc:docMk/>
            <pc:sldMk cId="643842168" sldId="364"/>
            <ac:spMk id="48" creationId="{CEBFC0C0-C506-47F0-AE21-8A46DB86644A}"/>
          </ac:spMkLst>
        </pc:spChg>
        <pc:spChg chg="mod ord">
          <ac:chgData name="Rawling, Eve" userId="S::er4150@hallam.shu.ac.uk::b188cf07-3832-48ee-9f41-3d0e6792389f" providerId="AD" clId="Web-{2963D984-4988-6369-F0A8-05D0553EF986}" dt="2024-02-20T08:29:39.984" v="9"/>
          <ac:spMkLst>
            <pc:docMk/>
            <pc:sldMk cId="643842168" sldId="364"/>
            <ac:spMk id="49" creationId="{ED796758-F31D-4250-A439-D6DE9523C88B}"/>
          </ac:spMkLst>
        </pc:spChg>
        <pc:spChg chg="mod ord">
          <ac:chgData name="Rawling, Eve" userId="S::er4150@hallam.shu.ac.uk::b188cf07-3832-48ee-9f41-3d0e6792389f" providerId="AD" clId="Web-{2963D984-4988-6369-F0A8-05D0553EF986}" dt="2024-02-20T08:29:39.984" v="9"/>
          <ac:spMkLst>
            <pc:docMk/>
            <pc:sldMk cId="643842168" sldId="364"/>
            <ac:spMk id="50" creationId="{C60A09F8-DA84-487F-81AC-337BE4A9F35B}"/>
          </ac:spMkLst>
        </pc:spChg>
        <pc:spChg chg="mod ord">
          <ac:chgData name="Rawling, Eve" userId="S::er4150@hallam.shu.ac.uk::b188cf07-3832-48ee-9f41-3d0e6792389f" providerId="AD" clId="Web-{2963D984-4988-6369-F0A8-05D0553EF986}" dt="2024-02-20T08:29:39.984" v="9"/>
          <ac:spMkLst>
            <pc:docMk/>
            <pc:sldMk cId="643842168" sldId="364"/>
            <ac:spMk id="51" creationId="{D582AC9C-B267-4C04-9E50-051DE433538C}"/>
          </ac:spMkLst>
        </pc:spChg>
        <pc:spChg chg="mod ord">
          <ac:chgData name="Rawling, Eve" userId="S::er4150@hallam.shu.ac.uk::b188cf07-3832-48ee-9f41-3d0e6792389f" providerId="AD" clId="Web-{2963D984-4988-6369-F0A8-05D0553EF986}" dt="2024-02-20T08:29:39.984" v="9"/>
          <ac:spMkLst>
            <pc:docMk/>
            <pc:sldMk cId="643842168" sldId="364"/>
            <ac:spMk id="52" creationId="{1E84004F-53E7-47E5-A493-1980475C42D4}"/>
          </ac:spMkLst>
        </pc:spChg>
        <pc:spChg chg="mod ord">
          <ac:chgData name="Rawling, Eve" userId="S::er4150@hallam.shu.ac.uk::b188cf07-3832-48ee-9f41-3d0e6792389f" providerId="AD" clId="Web-{2963D984-4988-6369-F0A8-05D0553EF986}" dt="2024-02-20T08:29:39.984" v="9"/>
          <ac:spMkLst>
            <pc:docMk/>
            <pc:sldMk cId="643842168" sldId="364"/>
            <ac:spMk id="53" creationId="{A1B673DD-4FEC-4191-8446-77B89805FF2B}"/>
          </ac:spMkLst>
        </pc:spChg>
      </pc:sldChg>
      <pc:sldChg chg="modSp mod modClrScheme chgLayout">
        <pc:chgData name="Rawling, Eve" userId="S::er4150@hallam.shu.ac.uk::b188cf07-3832-48ee-9f41-3d0e6792389f" providerId="AD" clId="Web-{2963D984-4988-6369-F0A8-05D0553EF986}" dt="2024-02-20T08:29:39.984" v="9"/>
        <pc:sldMkLst>
          <pc:docMk/>
          <pc:sldMk cId="2667412329" sldId="365"/>
        </pc:sldMkLst>
        <pc:spChg chg="mod ord">
          <ac:chgData name="Rawling, Eve" userId="S::er4150@hallam.shu.ac.uk::b188cf07-3832-48ee-9f41-3d0e6792389f" providerId="AD" clId="Web-{2963D984-4988-6369-F0A8-05D0553EF986}" dt="2024-02-20T08:29:39.984" v="9"/>
          <ac:spMkLst>
            <pc:docMk/>
            <pc:sldMk cId="2667412329" sldId="365"/>
            <ac:spMk id="2" creationId="{3557B8E2-9305-9283-8D2A-A1A5349FF918}"/>
          </ac:spMkLst>
        </pc:spChg>
        <pc:spChg chg="mod ord">
          <ac:chgData name="Rawling, Eve" userId="S::er4150@hallam.shu.ac.uk::b188cf07-3832-48ee-9f41-3d0e6792389f" providerId="AD" clId="Web-{2963D984-4988-6369-F0A8-05D0553EF986}" dt="2024-02-20T08:29:39.984" v="9"/>
          <ac:spMkLst>
            <pc:docMk/>
            <pc:sldMk cId="2667412329" sldId="365"/>
            <ac:spMk id="3" creationId="{0808205B-7D07-0B99-6D20-4CB6A918AAD3}"/>
          </ac:spMkLst>
        </pc:spChg>
        <pc:spChg chg="mod ord">
          <ac:chgData name="Rawling, Eve" userId="S::er4150@hallam.shu.ac.uk::b188cf07-3832-48ee-9f41-3d0e6792389f" providerId="AD" clId="Web-{2963D984-4988-6369-F0A8-05D0553EF986}" dt="2024-02-20T08:29:39.984" v="9"/>
          <ac:spMkLst>
            <pc:docMk/>
            <pc:sldMk cId="2667412329" sldId="365"/>
            <ac:spMk id="5" creationId="{70D11BF9-1718-8400-D246-0D2D0C4C2328}"/>
          </ac:spMkLst>
        </pc:spChg>
        <pc:spChg chg="mod ord">
          <ac:chgData name="Rawling, Eve" userId="S::er4150@hallam.shu.ac.uk::b188cf07-3832-48ee-9f41-3d0e6792389f" providerId="AD" clId="Web-{2963D984-4988-6369-F0A8-05D0553EF986}" dt="2024-02-20T08:29:39.984" v="9"/>
          <ac:spMkLst>
            <pc:docMk/>
            <pc:sldMk cId="2667412329" sldId="365"/>
            <ac:spMk id="7" creationId="{4F4A6292-9637-2A84-534F-49DCB5722334}"/>
          </ac:spMkLst>
        </pc:spChg>
        <pc:spChg chg="mod ord">
          <ac:chgData name="Rawling, Eve" userId="S::er4150@hallam.shu.ac.uk::b188cf07-3832-48ee-9f41-3d0e6792389f" providerId="AD" clId="Web-{2963D984-4988-6369-F0A8-05D0553EF986}" dt="2024-02-20T08:29:39.984" v="9"/>
          <ac:spMkLst>
            <pc:docMk/>
            <pc:sldMk cId="2667412329" sldId="365"/>
            <ac:spMk id="8" creationId="{DA56AA04-908E-FC13-6973-19BE02AF0659}"/>
          </ac:spMkLst>
        </pc:spChg>
        <pc:spChg chg="mod ord">
          <ac:chgData name="Rawling, Eve" userId="S::er4150@hallam.shu.ac.uk::b188cf07-3832-48ee-9f41-3d0e6792389f" providerId="AD" clId="Web-{2963D984-4988-6369-F0A8-05D0553EF986}" dt="2024-02-20T08:29:39.984" v="9"/>
          <ac:spMkLst>
            <pc:docMk/>
            <pc:sldMk cId="2667412329" sldId="365"/>
            <ac:spMk id="9" creationId="{A3009F5B-699B-E640-4710-093628637A8D}"/>
          </ac:spMkLst>
        </pc:spChg>
      </pc:sldChg>
      <pc:sldChg chg="modSp mod modClrScheme chgLayout">
        <pc:chgData name="Rawling, Eve" userId="S::er4150@hallam.shu.ac.uk::b188cf07-3832-48ee-9f41-3d0e6792389f" providerId="AD" clId="Web-{2963D984-4988-6369-F0A8-05D0553EF986}" dt="2024-02-20T08:29:39.984" v="9"/>
        <pc:sldMkLst>
          <pc:docMk/>
          <pc:sldMk cId="3159071367" sldId="366"/>
        </pc:sldMkLst>
        <pc:spChg chg="mod ord">
          <ac:chgData name="Rawling, Eve" userId="S::er4150@hallam.shu.ac.uk::b188cf07-3832-48ee-9f41-3d0e6792389f" providerId="AD" clId="Web-{2963D984-4988-6369-F0A8-05D0553EF986}" dt="2024-02-20T08:29:39.984" v="9"/>
          <ac:spMkLst>
            <pc:docMk/>
            <pc:sldMk cId="3159071367" sldId="366"/>
            <ac:spMk id="2" creationId="{00319620-6CCC-A34D-9D45-D6B57F800708}"/>
          </ac:spMkLst>
        </pc:spChg>
        <pc:spChg chg="mod ord">
          <ac:chgData name="Rawling, Eve" userId="S::er4150@hallam.shu.ac.uk::b188cf07-3832-48ee-9f41-3d0e6792389f" providerId="AD" clId="Web-{2963D984-4988-6369-F0A8-05D0553EF986}" dt="2024-02-20T08:29:39.984" v="9"/>
          <ac:spMkLst>
            <pc:docMk/>
            <pc:sldMk cId="3159071367" sldId="366"/>
            <ac:spMk id="3" creationId="{6873C602-BA59-1744-B258-B489E00A3E14}"/>
          </ac:spMkLst>
        </pc:spChg>
        <pc:spChg chg="mod ord">
          <ac:chgData name="Rawling, Eve" userId="S::er4150@hallam.shu.ac.uk::b188cf07-3832-48ee-9f41-3d0e6792389f" providerId="AD" clId="Web-{2963D984-4988-6369-F0A8-05D0553EF986}" dt="2024-02-20T08:29:39.984" v="9"/>
          <ac:spMkLst>
            <pc:docMk/>
            <pc:sldMk cId="3159071367" sldId="366"/>
            <ac:spMk id="4" creationId="{86655189-E7B2-3A4A-99EE-997592791F7D}"/>
          </ac:spMkLst>
        </pc:spChg>
        <pc:spChg chg="mod ord">
          <ac:chgData name="Rawling, Eve" userId="S::er4150@hallam.shu.ac.uk::b188cf07-3832-48ee-9f41-3d0e6792389f" providerId="AD" clId="Web-{2963D984-4988-6369-F0A8-05D0553EF986}" dt="2024-02-20T08:29:39.984" v="9"/>
          <ac:spMkLst>
            <pc:docMk/>
            <pc:sldMk cId="3159071367" sldId="366"/>
            <ac:spMk id="5" creationId="{FA4FEC49-A0F0-FB4E-9A87-B2EF11364721}"/>
          </ac:spMkLst>
        </pc:spChg>
        <pc:spChg chg="mod ord">
          <ac:chgData name="Rawling, Eve" userId="S::er4150@hallam.shu.ac.uk::b188cf07-3832-48ee-9f41-3d0e6792389f" providerId="AD" clId="Web-{2963D984-4988-6369-F0A8-05D0553EF986}" dt="2024-02-20T08:29:39.984" v="9"/>
          <ac:spMkLst>
            <pc:docMk/>
            <pc:sldMk cId="3159071367" sldId="366"/>
            <ac:spMk id="6" creationId="{8D4284CF-DF13-E947-ADA5-0FD9AAC03C23}"/>
          </ac:spMkLst>
        </pc:spChg>
        <pc:spChg chg="mod ord">
          <ac:chgData name="Rawling, Eve" userId="S::er4150@hallam.shu.ac.uk::b188cf07-3832-48ee-9f41-3d0e6792389f" providerId="AD" clId="Web-{2963D984-4988-6369-F0A8-05D0553EF986}" dt="2024-02-20T08:29:39.984" v="9"/>
          <ac:spMkLst>
            <pc:docMk/>
            <pc:sldMk cId="3159071367" sldId="366"/>
            <ac:spMk id="7" creationId="{4E355B93-F7B4-8649-8BBF-819B529D7EC7}"/>
          </ac:spMkLst>
        </pc:spChg>
        <pc:spChg chg="mod ord">
          <ac:chgData name="Rawling, Eve" userId="S::er4150@hallam.shu.ac.uk::b188cf07-3832-48ee-9f41-3d0e6792389f" providerId="AD" clId="Web-{2963D984-4988-6369-F0A8-05D0553EF986}" dt="2024-02-20T08:29:39.984" v="9"/>
          <ac:spMkLst>
            <pc:docMk/>
            <pc:sldMk cId="3159071367" sldId="366"/>
            <ac:spMk id="8" creationId="{58554997-3B04-634C-A36E-69B03113315A}"/>
          </ac:spMkLst>
        </pc:spChg>
        <pc:spChg chg="mod ord">
          <ac:chgData name="Rawling, Eve" userId="S::er4150@hallam.shu.ac.uk::b188cf07-3832-48ee-9f41-3d0e6792389f" providerId="AD" clId="Web-{2963D984-4988-6369-F0A8-05D0553EF986}" dt="2024-02-20T08:29:39.984" v="9"/>
          <ac:spMkLst>
            <pc:docMk/>
            <pc:sldMk cId="3159071367" sldId="366"/>
            <ac:spMk id="9" creationId="{55F2A68F-70C1-7F46-9A1C-586701744F58}"/>
          </ac:spMkLst>
        </pc:spChg>
        <pc:spChg chg="mod ord">
          <ac:chgData name="Rawling, Eve" userId="S::er4150@hallam.shu.ac.uk::b188cf07-3832-48ee-9f41-3d0e6792389f" providerId="AD" clId="Web-{2963D984-4988-6369-F0A8-05D0553EF986}" dt="2024-02-20T08:29:39.984" v="9"/>
          <ac:spMkLst>
            <pc:docMk/>
            <pc:sldMk cId="3159071367" sldId="366"/>
            <ac:spMk id="10" creationId="{9C396C20-F6DF-C940-BE16-6E008BFF9CB9}"/>
          </ac:spMkLst>
        </pc:spChg>
        <pc:spChg chg="mod ord">
          <ac:chgData name="Rawling, Eve" userId="S::er4150@hallam.shu.ac.uk::b188cf07-3832-48ee-9f41-3d0e6792389f" providerId="AD" clId="Web-{2963D984-4988-6369-F0A8-05D0553EF986}" dt="2024-02-20T08:29:39.984" v="9"/>
          <ac:spMkLst>
            <pc:docMk/>
            <pc:sldMk cId="3159071367" sldId="366"/>
            <ac:spMk id="11" creationId="{188C120B-6FFA-9C42-80DF-9F19DE9503F4}"/>
          </ac:spMkLst>
        </pc:spChg>
        <pc:spChg chg="mod ord">
          <ac:chgData name="Rawling, Eve" userId="S::er4150@hallam.shu.ac.uk::b188cf07-3832-48ee-9f41-3d0e6792389f" providerId="AD" clId="Web-{2963D984-4988-6369-F0A8-05D0553EF986}" dt="2024-02-20T08:29:39.984" v="9"/>
          <ac:spMkLst>
            <pc:docMk/>
            <pc:sldMk cId="3159071367" sldId="366"/>
            <ac:spMk id="12" creationId="{6F29C953-E914-EE4E-B001-1E1EAD7BFD8A}"/>
          </ac:spMkLst>
        </pc:spChg>
        <pc:spChg chg="mod ord">
          <ac:chgData name="Rawling, Eve" userId="S::er4150@hallam.shu.ac.uk::b188cf07-3832-48ee-9f41-3d0e6792389f" providerId="AD" clId="Web-{2963D984-4988-6369-F0A8-05D0553EF986}" dt="2024-02-20T08:29:39.984" v="9"/>
          <ac:spMkLst>
            <pc:docMk/>
            <pc:sldMk cId="3159071367" sldId="366"/>
            <ac:spMk id="13" creationId="{B2B0E625-26CC-9744-9B92-56905E797B65}"/>
          </ac:spMkLst>
        </pc:spChg>
      </pc:sldChg>
      <pc:sldChg chg="modSp mod modClrScheme chgLayout">
        <pc:chgData name="Rawling, Eve" userId="S::er4150@hallam.shu.ac.uk::b188cf07-3832-48ee-9f41-3d0e6792389f" providerId="AD" clId="Web-{2963D984-4988-6369-F0A8-05D0553EF986}" dt="2024-02-20T08:29:39.984" v="9"/>
        <pc:sldMkLst>
          <pc:docMk/>
          <pc:sldMk cId="2248716365" sldId="367"/>
        </pc:sldMkLst>
        <pc:spChg chg="mod ord">
          <ac:chgData name="Rawling, Eve" userId="S::er4150@hallam.shu.ac.uk::b188cf07-3832-48ee-9f41-3d0e6792389f" providerId="AD" clId="Web-{2963D984-4988-6369-F0A8-05D0553EF986}" dt="2024-02-20T08:29:39.984" v="9"/>
          <ac:spMkLst>
            <pc:docMk/>
            <pc:sldMk cId="2248716365" sldId="367"/>
            <ac:spMk id="2" creationId="{737728DC-195E-4A4E-AEBA-5E0D1DB03B76}"/>
          </ac:spMkLst>
        </pc:spChg>
      </pc:sldChg>
      <pc:sldChg chg="modSp mod modClrScheme chgLayout">
        <pc:chgData name="Rawling, Eve" userId="S::er4150@hallam.shu.ac.uk::b188cf07-3832-48ee-9f41-3d0e6792389f" providerId="AD" clId="Web-{2963D984-4988-6369-F0A8-05D0553EF986}" dt="2024-02-20T08:29:39.984" v="9"/>
        <pc:sldMkLst>
          <pc:docMk/>
          <pc:sldMk cId="3835850400" sldId="368"/>
        </pc:sldMkLst>
        <pc:spChg chg="mod ord">
          <ac:chgData name="Rawling, Eve" userId="S::er4150@hallam.shu.ac.uk::b188cf07-3832-48ee-9f41-3d0e6792389f" providerId="AD" clId="Web-{2963D984-4988-6369-F0A8-05D0553EF986}" dt="2024-02-20T08:29:39.984" v="9"/>
          <ac:spMkLst>
            <pc:docMk/>
            <pc:sldMk cId="3835850400" sldId="368"/>
            <ac:spMk id="2" creationId="{CC0E93C1-92F7-C262-5260-C692B87019C8}"/>
          </ac:spMkLst>
        </pc:spChg>
        <pc:spChg chg="mod ord">
          <ac:chgData name="Rawling, Eve" userId="S::er4150@hallam.shu.ac.uk::b188cf07-3832-48ee-9f41-3d0e6792389f" providerId="AD" clId="Web-{2963D984-4988-6369-F0A8-05D0553EF986}" dt="2024-02-20T08:29:39.984" v="9"/>
          <ac:spMkLst>
            <pc:docMk/>
            <pc:sldMk cId="3835850400" sldId="368"/>
            <ac:spMk id="3" creationId="{97BEAC7B-5ABB-6F05-1ED4-56D8FFB7AA6C}"/>
          </ac:spMkLst>
        </pc:spChg>
        <pc:spChg chg="mod ord">
          <ac:chgData name="Rawling, Eve" userId="S::er4150@hallam.shu.ac.uk::b188cf07-3832-48ee-9f41-3d0e6792389f" providerId="AD" clId="Web-{2963D984-4988-6369-F0A8-05D0553EF986}" dt="2024-02-20T08:29:39.984" v="9"/>
          <ac:spMkLst>
            <pc:docMk/>
            <pc:sldMk cId="3835850400" sldId="368"/>
            <ac:spMk id="4" creationId="{6F2BAE1E-63C2-87BD-C646-592854C23F4D}"/>
          </ac:spMkLst>
        </pc:spChg>
        <pc:spChg chg="mod ord">
          <ac:chgData name="Rawling, Eve" userId="S::er4150@hallam.shu.ac.uk::b188cf07-3832-48ee-9f41-3d0e6792389f" providerId="AD" clId="Web-{2963D984-4988-6369-F0A8-05D0553EF986}" dt="2024-02-20T08:29:39.984" v="9"/>
          <ac:spMkLst>
            <pc:docMk/>
            <pc:sldMk cId="3835850400" sldId="368"/>
            <ac:spMk id="7" creationId="{51DAB107-8618-157D-9074-EDF755163656}"/>
          </ac:spMkLst>
        </pc:spChg>
        <pc:spChg chg="mod ord">
          <ac:chgData name="Rawling, Eve" userId="S::er4150@hallam.shu.ac.uk::b188cf07-3832-48ee-9f41-3d0e6792389f" providerId="AD" clId="Web-{2963D984-4988-6369-F0A8-05D0553EF986}" dt="2024-02-20T08:29:39.984" v="9"/>
          <ac:spMkLst>
            <pc:docMk/>
            <pc:sldMk cId="3835850400" sldId="368"/>
            <ac:spMk id="8" creationId="{EC24C2AB-6B6E-62E0-5B92-1D4973E10AC1}"/>
          </ac:spMkLst>
        </pc:spChg>
        <pc:spChg chg="mod ord">
          <ac:chgData name="Rawling, Eve" userId="S::er4150@hallam.shu.ac.uk::b188cf07-3832-48ee-9f41-3d0e6792389f" providerId="AD" clId="Web-{2963D984-4988-6369-F0A8-05D0553EF986}" dt="2024-02-20T08:29:39.984" v="9"/>
          <ac:spMkLst>
            <pc:docMk/>
            <pc:sldMk cId="3835850400" sldId="368"/>
            <ac:spMk id="9" creationId="{9078B3E3-5053-C139-C778-26C72985561B}"/>
          </ac:spMkLst>
        </pc:spChg>
        <pc:picChg chg="mod ord">
          <ac:chgData name="Rawling, Eve" userId="S::er4150@hallam.shu.ac.uk::b188cf07-3832-48ee-9f41-3d0e6792389f" providerId="AD" clId="Web-{2963D984-4988-6369-F0A8-05D0553EF986}" dt="2024-02-20T08:29:39.984" v="9"/>
          <ac:picMkLst>
            <pc:docMk/>
            <pc:sldMk cId="3835850400" sldId="368"/>
            <ac:picMk id="10" creationId="{77BD25E5-CFDF-C4B9-B5D7-59D8FE59CFD1}"/>
          </ac:picMkLst>
        </pc:picChg>
        <pc:picChg chg="mod ord">
          <ac:chgData name="Rawling, Eve" userId="S::er4150@hallam.shu.ac.uk::b188cf07-3832-48ee-9f41-3d0e6792389f" providerId="AD" clId="Web-{2963D984-4988-6369-F0A8-05D0553EF986}" dt="2024-02-20T08:29:39.984" v="9"/>
          <ac:picMkLst>
            <pc:docMk/>
            <pc:sldMk cId="3835850400" sldId="368"/>
            <ac:picMk id="11" creationId="{5F599BE5-5632-361C-0D6F-8C3EF78B5171}"/>
          </ac:picMkLst>
        </pc:picChg>
      </pc:sldChg>
      <pc:sldChg chg="addSp delSp modSp mod modClrScheme delDesignElem chgLayout">
        <pc:chgData name="Rawling, Eve" userId="S::er4150@hallam.shu.ac.uk::b188cf07-3832-48ee-9f41-3d0e6792389f" providerId="AD" clId="Web-{2963D984-4988-6369-F0A8-05D0553EF986}" dt="2024-02-20T08:29:46.890" v="11"/>
        <pc:sldMkLst>
          <pc:docMk/>
          <pc:sldMk cId="3338053094" sldId="369"/>
        </pc:sldMkLst>
        <pc:spChg chg="add del">
          <ac:chgData name="Rawling, Eve" userId="S::er4150@hallam.shu.ac.uk::b188cf07-3832-48ee-9f41-3d0e6792389f" providerId="AD" clId="Web-{2963D984-4988-6369-F0A8-05D0553EF986}" dt="2024-02-20T08:29:46.890" v="11"/>
          <ac:spMkLst>
            <pc:docMk/>
            <pc:sldMk cId="3338053094" sldId="369"/>
            <ac:spMk id="7" creationId="{BBF471A7-75D3-4083-C705-B60DD7B8FBBF}"/>
          </ac:spMkLst>
        </pc:spChg>
        <pc:spChg chg="add del">
          <ac:chgData name="Rawling, Eve" userId="S::er4150@hallam.shu.ac.uk::b188cf07-3832-48ee-9f41-3d0e6792389f" providerId="AD" clId="Web-{2963D984-4988-6369-F0A8-05D0553EF986}" dt="2024-02-20T08:29:39.984" v="9"/>
          <ac:spMkLst>
            <pc:docMk/>
            <pc:sldMk cId="3338053094" sldId="369"/>
            <ac:spMk id="15" creationId="{86FF76B9-219D-4469-AF87-0236D29032F1}"/>
          </ac:spMkLst>
        </pc:spChg>
        <pc:spChg chg="add del">
          <ac:chgData name="Rawling, Eve" userId="S::er4150@hallam.shu.ac.uk::b188cf07-3832-48ee-9f41-3d0e6792389f" providerId="AD" clId="Web-{2963D984-4988-6369-F0A8-05D0553EF986}" dt="2024-02-20T08:29:39.984" v="9"/>
          <ac:spMkLst>
            <pc:docMk/>
            <pc:sldMk cId="3338053094" sldId="369"/>
            <ac:spMk id="21" creationId="{2E80C965-DB6D-4F81-9E9E-B027384D0BD6}"/>
          </ac:spMkLst>
        </pc:spChg>
        <pc:spChg chg="add del">
          <ac:chgData name="Rawling, Eve" userId="S::er4150@hallam.shu.ac.uk::b188cf07-3832-48ee-9f41-3d0e6792389f" providerId="AD" clId="Web-{2963D984-4988-6369-F0A8-05D0553EF986}" dt="2024-02-20T08:29:39.984" v="9"/>
          <ac:spMkLst>
            <pc:docMk/>
            <pc:sldMk cId="3338053094" sldId="369"/>
            <ac:spMk id="23" creationId="{633C5E46-DAC5-4661-9C87-22B08E2A512F}"/>
          </ac:spMkLst>
        </pc:spChg>
        <pc:grpChg chg="add del">
          <ac:chgData name="Rawling, Eve" userId="S::er4150@hallam.shu.ac.uk::b188cf07-3832-48ee-9f41-3d0e6792389f" providerId="AD" clId="Web-{2963D984-4988-6369-F0A8-05D0553EF986}" dt="2024-02-20T08:29:39.984" v="9"/>
          <ac:grpSpMkLst>
            <pc:docMk/>
            <pc:sldMk cId="3338053094" sldId="369"/>
            <ac:grpSpMk id="17" creationId="{DB88BD78-87E1-424D-B479-C37D8E41B12E}"/>
          </ac:grpSpMkLst>
        </pc:grpChg>
        <pc:picChg chg="mod">
          <ac:chgData name="Rawling, Eve" userId="S::er4150@hallam.shu.ac.uk::b188cf07-3832-48ee-9f41-3d0e6792389f" providerId="AD" clId="Web-{2963D984-4988-6369-F0A8-05D0553EF986}" dt="2024-02-20T08:29:43.015" v="10" actId="1076"/>
          <ac:picMkLst>
            <pc:docMk/>
            <pc:sldMk cId="3338053094" sldId="369"/>
            <ac:picMk id="10" creationId="{98417717-FF23-78E2-4134-D549F540795A}"/>
          </ac:picMkLst>
        </pc:picChg>
      </pc:sldChg>
      <pc:sldMasterChg chg="add del addSldLayout delSldLayout">
        <pc:chgData name="Rawling, Eve" userId="S::er4150@hallam.shu.ac.uk::b188cf07-3832-48ee-9f41-3d0e6792389f" providerId="AD" clId="Web-{2963D984-4988-6369-F0A8-05D0553EF986}" dt="2024-02-20T08:29:39.984" v="9"/>
        <pc:sldMasterMkLst>
          <pc:docMk/>
          <pc:sldMasterMk cId="813302409" sldId="2147483694"/>
        </pc:sldMasterMkLst>
        <pc:sldLayoutChg chg="add del">
          <pc:chgData name="Rawling, Eve" userId="S::er4150@hallam.shu.ac.uk::b188cf07-3832-48ee-9f41-3d0e6792389f" providerId="AD" clId="Web-{2963D984-4988-6369-F0A8-05D0553EF986}" dt="2024-02-20T08:29:39.984" v="9"/>
          <pc:sldLayoutMkLst>
            <pc:docMk/>
            <pc:sldMasterMk cId="813302409" sldId="2147483694"/>
            <pc:sldLayoutMk cId="3713719722" sldId="2147483695"/>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3786045818" sldId="2147483696"/>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993062680" sldId="2147483697"/>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460101914" sldId="2147483698"/>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3869699711" sldId="2147483699"/>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3092884643" sldId="2147483700"/>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644346789" sldId="2147483701"/>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1267358866" sldId="2147483702"/>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1732993971" sldId="2147483703"/>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2157655039" sldId="2147483704"/>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2199342007" sldId="2147483705"/>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2676514434" sldId="2147483706"/>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413740780" sldId="2147483707"/>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2392699162" sldId="2147483708"/>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1921407709" sldId="2147483709"/>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204361993" sldId="2147483710"/>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364351090" sldId="2147483711"/>
          </pc:sldLayoutMkLst>
        </pc:sldLayoutChg>
        <pc:sldLayoutChg chg="add del">
          <pc:chgData name="Rawling, Eve" userId="S::er4150@hallam.shu.ac.uk::b188cf07-3832-48ee-9f41-3d0e6792389f" providerId="AD" clId="Web-{2963D984-4988-6369-F0A8-05D0553EF986}" dt="2024-02-20T08:29:39.984" v="9"/>
          <pc:sldLayoutMkLst>
            <pc:docMk/>
            <pc:sldMasterMk cId="813302409" sldId="2147483694"/>
            <pc:sldLayoutMk cId="91758288" sldId="2147483712"/>
          </pc:sldLayoutMkLst>
        </pc:sldLayoutChg>
      </pc:sldMasterChg>
      <pc:sldMasterChg chg="add del addSldLayout delSldLayout modSldLayout">
        <pc:chgData name="Rawling, Eve" userId="S::er4150@hallam.shu.ac.uk::b188cf07-3832-48ee-9f41-3d0e6792389f" providerId="AD" clId="Web-{2963D984-4988-6369-F0A8-05D0553EF986}" dt="2024-02-20T08:29:39.984" v="9"/>
        <pc:sldMasterMkLst>
          <pc:docMk/>
          <pc:sldMasterMk cId="144229853" sldId="2147483713"/>
        </pc:sldMasterMkLst>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1736749452" sldId="2147483714"/>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3372784534" sldId="2147483715"/>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1780181633" sldId="2147483716"/>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366249713" sldId="2147483717"/>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3589952955" sldId="2147483718"/>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2202226152" sldId="2147483719"/>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916968811" sldId="2147483720"/>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2714580926" sldId="2147483721"/>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2096327264" sldId="2147483722"/>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2535035266" sldId="2147483723"/>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1532375530" sldId="2147483724"/>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260790250" sldId="2147483725"/>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596396027" sldId="2147483726"/>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3125631776" sldId="2147483727"/>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2562980111" sldId="2147483728"/>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1060648344" sldId="2147483729"/>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1734037" sldId="2147483730"/>
          </pc:sldLayoutMkLst>
        </pc:sldLayoutChg>
        <pc:sldLayoutChg chg="add del mod replId">
          <pc:chgData name="Rawling, Eve" userId="S::er4150@hallam.shu.ac.uk::b188cf07-3832-48ee-9f41-3d0e6792389f" providerId="AD" clId="Web-{2963D984-4988-6369-F0A8-05D0553EF986}" dt="2024-02-20T08:29:39.984" v="9"/>
          <pc:sldLayoutMkLst>
            <pc:docMk/>
            <pc:sldMasterMk cId="144229853" sldId="2147483713"/>
            <pc:sldLayoutMk cId="852676057" sldId="2147483731"/>
          </pc:sldLayoutMkLst>
        </pc:sldLayoutChg>
      </pc:sldMasterChg>
      <pc:sldMasterChg chg="add del addSldLayout delSldLayout modSldLayout">
        <pc:chgData name="Rawling, Eve" userId="S::er4150@hallam.shu.ac.uk::b188cf07-3832-48ee-9f41-3d0e6792389f" providerId="AD" clId="Web-{2963D984-4988-6369-F0A8-05D0553EF986}" dt="2024-02-20T08:29:36.968" v="8"/>
        <pc:sldMasterMkLst>
          <pc:docMk/>
          <pc:sldMasterMk cId="3080987534" sldId="2147483732"/>
        </pc:sldMasterMkLst>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2764634060" sldId="2147483733"/>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4037541939" sldId="2147483734"/>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4075196883" sldId="2147483735"/>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139428908" sldId="2147483736"/>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2356815972" sldId="2147483737"/>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2736178480" sldId="2147483738"/>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2258830925" sldId="2147483739"/>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1003061303" sldId="2147483740"/>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2298725042" sldId="2147483741"/>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3912565127" sldId="2147483742"/>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3419578173" sldId="2147483743"/>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1267540179" sldId="2147483744"/>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2419459421" sldId="2147483745"/>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3957966491" sldId="2147483746"/>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616848785" sldId="2147483747"/>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2441840979" sldId="2147483748"/>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762377396" sldId="2147483749"/>
          </pc:sldLayoutMkLst>
        </pc:sldLayoutChg>
        <pc:sldLayoutChg chg="add del mod replId">
          <pc:chgData name="Rawling, Eve" userId="S::er4150@hallam.shu.ac.uk::b188cf07-3832-48ee-9f41-3d0e6792389f" providerId="AD" clId="Web-{2963D984-4988-6369-F0A8-05D0553EF986}" dt="2024-02-20T08:29:36.968" v="8"/>
          <pc:sldLayoutMkLst>
            <pc:docMk/>
            <pc:sldMasterMk cId="3080987534" sldId="2147483732"/>
            <pc:sldLayoutMk cId="877538277" sldId="2147483750"/>
          </pc:sldLayoutMkLst>
        </pc:sldLayoutChg>
      </pc:sldMasterChg>
      <pc:sldMasterChg chg="add del addSldLayout delSldLayout modSldLayout">
        <pc:chgData name="Rawling, Eve" userId="S::er4150@hallam.shu.ac.uk::b188cf07-3832-48ee-9f41-3d0e6792389f" providerId="AD" clId="Web-{2963D984-4988-6369-F0A8-05D0553EF986}" dt="2024-02-20T08:29:35.030" v="7"/>
        <pc:sldMasterMkLst>
          <pc:docMk/>
          <pc:sldMasterMk cId="2423349194" sldId="2147483751"/>
        </pc:sldMasterMkLst>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1300805218" sldId="2147483752"/>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113375897" sldId="2147483753"/>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1699028836" sldId="2147483754"/>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2058801241" sldId="2147483755"/>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3886834671" sldId="2147483756"/>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1305975470" sldId="2147483757"/>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653877736" sldId="2147483758"/>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1363533423" sldId="2147483759"/>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1875318559" sldId="2147483760"/>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4112305145" sldId="2147483761"/>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2458340393" sldId="2147483762"/>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1138204348" sldId="2147483763"/>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2950438674" sldId="2147483764"/>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276252057" sldId="2147483765"/>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4135583046" sldId="2147483766"/>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2333602217" sldId="2147483767"/>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1116039068" sldId="2147483768"/>
          </pc:sldLayoutMkLst>
        </pc:sldLayoutChg>
        <pc:sldLayoutChg chg="add del mod replId">
          <pc:chgData name="Rawling, Eve" userId="S::er4150@hallam.shu.ac.uk::b188cf07-3832-48ee-9f41-3d0e6792389f" providerId="AD" clId="Web-{2963D984-4988-6369-F0A8-05D0553EF986}" dt="2024-02-20T08:29:35.030" v="7"/>
          <pc:sldLayoutMkLst>
            <pc:docMk/>
            <pc:sldMasterMk cId="2423349194" sldId="2147483751"/>
            <pc:sldLayoutMk cId="3780251881" sldId="2147483769"/>
          </pc:sldLayoutMkLst>
        </pc:sldLayoutChg>
      </pc:sldMasterChg>
      <pc:sldMasterChg chg="add del addSldLayout delSldLayout modSldLayout">
        <pc:chgData name="Rawling, Eve" userId="S::er4150@hallam.shu.ac.uk::b188cf07-3832-48ee-9f41-3d0e6792389f" providerId="AD" clId="Web-{2963D984-4988-6369-F0A8-05D0553EF986}" dt="2024-02-20T08:29:33.780" v="6"/>
        <pc:sldMasterMkLst>
          <pc:docMk/>
          <pc:sldMasterMk cId="2519759962" sldId="2147483770"/>
        </pc:sldMasterMkLst>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156626204" sldId="2147483771"/>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3340533733" sldId="2147483772"/>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2131079775" sldId="2147483773"/>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3727807772" sldId="2147483774"/>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252567071" sldId="2147483775"/>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4228348353" sldId="2147483776"/>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4246841894" sldId="2147483777"/>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2266072299" sldId="2147483778"/>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3087360920" sldId="2147483779"/>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2447793603" sldId="2147483780"/>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731112404" sldId="2147483781"/>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2481134478" sldId="2147483782"/>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102906865" sldId="2147483783"/>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4244349940" sldId="2147483784"/>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284885481" sldId="2147483785"/>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3191566806" sldId="2147483786"/>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3506582642" sldId="2147483787"/>
          </pc:sldLayoutMkLst>
        </pc:sldLayoutChg>
        <pc:sldLayoutChg chg="add del mod replId">
          <pc:chgData name="Rawling, Eve" userId="S::er4150@hallam.shu.ac.uk::b188cf07-3832-48ee-9f41-3d0e6792389f" providerId="AD" clId="Web-{2963D984-4988-6369-F0A8-05D0553EF986}" dt="2024-02-20T08:29:33.780" v="6"/>
          <pc:sldLayoutMkLst>
            <pc:docMk/>
            <pc:sldMasterMk cId="2519759962" sldId="2147483770"/>
            <pc:sldLayoutMk cId="2574547959" sldId="2147483788"/>
          </pc:sldLayoutMkLst>
        </pc:sldLayoutChg>
      </pc:sldMasterChg>
    </pc:docChg>
  </pc:docChgLst>
  <pc:docChgLst>
    <pc:chgData name="COLLINS, Amy (PRIMARY CARE DONCASTER LIMITED)" userId="S::amy.collins10@nhs.net::daa89ee6-d6fb-47e5-bdc6-a1b39f48ae41" providerId="AD" clId="Web-{F838E5F8-CF9F-2ED9-0F14-85D346572298}"/>
    <pc:docChg chg="modSld">
      <pc:chgData name="COLLINS, Amy (PRIMARY CARE DONCASTER LIMITED)" userId="S::amy.collins10@nhs.net::daa89ee6-d6fb-47e5-bdc6-a1b39f48ae41" providerId="AD" clId="Web-{F838E5F8-CF9F-2ED9-0F14-85D346572298}" dt="2024-02-22T15:34:10.725" v="3" actId="20577"/>
      <pc:docMkLst>
        <pc:docMk/>
      </pc:docMkLst>
      <pc:sldChg chg="modSp">
        <pc:chgData name="COLLINS, Amy (PRIMARY CARE DONCASTER LIMITED)" userId="S::amy.collins10@nhs.net::daa89ee6-d6fb-47e5-bdc6-a1b39f48ae41" providerId="AD" clId="Web-{F838E5F8-CF9F-2ED9-0F14-85D346572298}" dt="2024-02-22T15:34:10.725" v="3" actId="20577"/>
        <pc:sldMkLst>
          <pc:docMk/>
          <pc:sldMk cId="690312902" sldId="372"/>
        </pc:sldMkLst>
        <pc:spChg chg="mod">
          <ac:chgData name="COLLINS, Amy (PRIMARY CARE DONCASTER LIMITED)" userId="S::amy.collins10@nhs.net::daa89ee6-d6fb-47e5-bdc6-a1b39f48ae41" providerId="AD" clId="Web-{F838E5F8-CF9F-2ED9-0F14-85D346572298}" dt="2024-02-22T15:34:10.725" v="3" actId="20577"/>
          <ac:spMkLst>
            <pc:docMk/>
            <pc:sldMk cId="690312902" sldId="372"/>
            <ac:spMk id="5" creationId="{68CC8CD0-51A6-9557-7E88-BD09784D988F}"/>
          </ac:spMkLst>
        </pc:spChg>
      </pc:sldChg>
      <pc:sldChg chg="modSp">
        <pc:chgData name="COLLINS, Amy (PRIMARY CARE DONCASTER LIMITED)" userId="S::amy.collins10@nhs.net::daa89ee6-d6fb-47e5-bdc6-a1b39f48ae41" providerId="AD" clId="Web-{F838E5F8-CF9F-2ED9-0F14-85D346572298}" dt="2024-02-22T15:33:59.865" v="1" actId="20577"/>
        <pc:sldMkLst>
          <pc:docMk/>
          <pc:sldMk cId="1661937929" sldId="377"/>
        </pc:sldMkLst>
        <pc:spChg chg="mod">
          <ac:chgData name="COLLINS, Amy (PRIMARY CARE DONCASTER LIMITED)" userId="S::amy.collins10@nhs.net::daa89ee6-d6fb-47e5-bdc6-a1b39f48ae41" providerId="AD" clId="Web-{F838E5F8-CF9F-2ED9-0F14-85D346572298}" dt="2024-02-22T15:33:59.865" v="1" actId="20577"/>
          <ac:spMkLst>
            <pc:docMk/>
            <pc:sldMk cId="1661937929" sldId="377"/>
            <ac:spMk id="5" creationId="{68CC8CD0-51A6-9557-7E88-BD09784D988F}"/>
          </ac:spMkLst>
        </pc:spChg>
      </pc:sldChg>
    </pc:docChg>
  </pc:docChgLst>
  <pc:docChgLst>
    <pc:chgData name="MIRZA, Jo (PRIMARY CARE DONCASTER LIMITED)" userId="S::jo.mirza@nhs.net::ab5ef28b-53b2-4b7d-b268-a2005874ddf8" providerId="AD" clId="Web-{0B7FAFED-2CB8-D68C-05BB-00E85A99E398}"/>
    <pc:docChg chg="modSld">
      <pc:chgData name="MIRZA, Jo (PRIMARY CARE DONCASTER LIMITED)" userId="S::jo.mirza@nhs.net::ab5ef28b-53b2-4b7d-b268-a2005874ddf8" providerId="AD" clId="Web-{0B7FAFED-2CB8-D68C-05BB-00E85A99E398}" dt="2024-02-22T15:39:20.651" v="60"/>
      <pc:docMkLst>
        <pc:docMk/>
      </pc:docMkLst>
      <pc:sldChg chg="modSp">
        <pc:chgData name="MIRZA, Jo (PRIMARY CARE DONCASTER LIMITED)" userId="S::jo.mirza@nhs.net::ab5ef28b-53b2-4b7d-b268-a2005874ddf8" providerId="AD" clId="Web-{0B7FAFED-2CB8-D68C-05BB-00E85A99E398}" dt="2024-02-22T15:37:48.946" v="53" actId="20577"/>
        <pc:sldMkLst>
          <pc:docMk/>
          <pc:sldMk cId="2960950710" sldId="350"/>
        </pc:sldMkLst>
        <pc:spChg chg="mod">
          <ac:chgData name="MIRZA, Jo (PRIMARY CARE DONCASTER LIMITED)" userId="S::jo.mirza@nhs.net::ab5ef28b-53b2-4b7d-b268-a2005874ddf8" providerId="AD" clId="Web-{0B7FAFED-2CB8-D68C-05BB-00E85A99E398}" dt="2024-02-22T15:37:48.946" v="53" actId="20577"/>
          <ac:spMkLst>
            <pc:docMk/>
            <pc:sldMk cId="2960950710" sldId="350"/>
            <ac:spMk id="2" creationId="{293E168C-8042-5B4E-A5A4-A5BF693AE2D6}"/>
          </ac:spMkLst>
        </pc:spChg>
      </pc:sldChg>
      <pc:sldChg chg="addSp delSp modSp">
        <pc:chgData name="MIRZA, Jo (PRIMARY CARE DONCASTER LIMITED)" userId="S::jo.mirza@nhs.net::ab5ef28b-53b2-4b7d-b268-a2005874ddf8" providerId="AD" clId="Web-{0B7FAFED-2CB8-D68C-05BB-00E85A99E398}" dt="2024-02-22T15:39:20.651" v="60"/>
        <pc:sldMkLst>
          <pc:docMk/>
          <pc:sldMk cId="289860937" sldId="352"/>
        </pc:sldMkLst>
        <pc:spChg chg="add del mod">
          <ac:chgData name="MIRZA, Jo (PRIMARY CARE DONCASTER LIMITED)" userId="S::jo.mirza@nhs.net::ab5ef28b-53b2-4b7d-b268-a2005874ddf8" providerId="AD" clId="Web-{0B7FAFED-2CB8-D68C-05BB-00E85A99E398}" dt="2024-02-22T15:39:12.682" v="58"/>
          <ac:spMkLst>
            <pc:docMk/>
            <pc:sldMk cId="289860937" sldId="352"/>
            <ac:spMk id="5" creationId="{FE4CF4FE-326A-4FE3-BD51-407010444766}"/>
          </ac:spMkLst>
        </pc:spChg>
        <pc:spChg chg="add del">
          <ac:chgData name="MIRZA, Jo (PRIMARY CARE DONCASTER LIMITED)" userId="S::jo.mirza@nhs.net::ab5ef28b-53b2-4b7d-b268-a2005874ddf8" providerId="AD" clId="Web-{0B7FAFED-2CB8-D68C-05BB-00E85A99E398}" dt="2024-02-22T15:39:20.651" v="60"/>
          <ac:spMkLst>
            <pc:docMk/>
            <pc:sldMk cId="289860937" sldId="352"/>
            <ac:spMk id="6" creationId="{C0015C52-08ED-464E-B7E8-24892D9C1319}"/>
          </ac:spMkLst>
        </pc:spChg>
        <pc:spChg chg="add del mod">
          <ac:chgData name="MIRZA, Jo (PRIMARY CARE DONCASTER LIMITED)" userId="S::jo.mirza@nhs.net::ab5ef28b-53b2-4b7d-b268-a2005874ddf8" providerId="AD" clId="Web-{0B7FAFED-2CB8-D68C-05BB-00E85A99E398}" dt="2024-02-22T15:39:20.651" v="60"/>
          <ac:spMkLst>
            <pc:docMk/>
            <pc:sldMk cId="289860937" sldId="352"/>
            <ac:spMk id="13" creationId="{2E1F4A9E-ABBC-27DB-ECE4-E03BD703C22F}"/>
          </ac:spMkLst>
        </pc:spChg>
        <pc:spChg chg="del">
          <ac:chgData name="MIRZA, Jo (PRIMARY CARE DONCASTER LIMITED)" userId="S::jo.mirza@nhs.net::ab5ef28b-53b2-4b7d-b268-a2005874ddf8" providerId="AD" clId="Web-{0B7FAFED-2CB8-D68C-05BB-00E85A99E398}" dt="2024-02-22T15:39:08.745" v="57"/>
          <ac:spMkLst>
            <pc:docMk/>
            <pc:sldMk cId="289860937" sldId="352"/>
            <ac:spMk id="19" creationId="{EF5CDA80-346A-1946-E623-0D3D2A8E1D28}"/>
          </ac:spMkLst>
        </pc:spChg>
      </pc:sldChg>
      <pc:sldChg chg="delSp">
        <pc:chgData name="MIRZA, Jo (PRIMARY CARE DONCASTER LIMITED)" userId="S::jo.mirza@nhs.net::ab5ef28b-53b2-4b7d-b268-a2005874ddf8" providerId="AD" clId="Web-{0B7FAFED-2CB8-D68C-05BB-00E85A99E398}" dt="2024-02-22T15:38:25.681" v="56"/>
        <pc:sldMkLst>
          <pc:docMk/>
          <pc:sldMk cId="3159071367" sldId="366"/>
        </pc:sldMkLst>
        <pc:spChg chg="del">
          <ac:chgData name="MIRZA, Jo (PRIMARY CARE DONCASTER LIMITED)" userId="S::jo.mirza@nhs.net::ab5ef28b-53b2-4b7d-b268-a2005874ddf8" providerId="AD" clId="Web-{0B7FAFED-2CB8-D68C-05BB-00E85A99E398}" dt="2024-02-22T15:38:25.681" v="56"/>
          <ac:spMkLst>
            <pc:docMk/>
            <pc:sldMk cId="3159071367" sldId="366"/>
            <ac:spMk id="5" creationId="{FA4FEC49-A0F0-FB4E-9A87-B2EF11364721}"/>
          </ac:spMkLst>
        </pc:spChg>
        <pc:spChg chg="del">
          <ac:chgData name="MIRZA, Jo (PRIMARY CARE DONCASTER LIMITED)" userId="S::jo.mirza@nhs.net::ab5ef28b-53b2-4b7d-b268-a2005874ddf8" providerId="AD" clId="Web-{0B7FAFED-2CB8-D68C-05BB-00E85A99E398}" dt="2024-02-22T15:38:22.462" v="55"/>
          <ac:spMkLst>
            <pc:docMk/>
            <pc:sldMk cId="3159071367" sldId="366"/>
            <ac:spMk id="6" creationId="{8D4284CF-DF13-E947-ADA5-0FD9AAC03C23}"/>
          </ac:spMkLst>
        </pc:spChg>
        <pc:spChg chg="del">
          <ac:chgData name="MIRZA, Jo (PRIMARY CARE DONCASTER LIMITED)" userId="S::jo.mirza@nhs.net::ab5ef28b-53b2-4b7d-b268-a2005874ddf8" providerId="AD" clId="Web-{0B7FAFED-2CB8-D68C-05BB-00E85A99E398}" dt="2024-02-22T15:38:18.869" v="54"/>
          <ac:spMkLst>
            <pc:docMk/>
            <pc:sldMk cId="3159071367" sldId="366"/>
            <ac:spMk id="14" creationId="{D92CA8D0-7D9A-5E4B-EF84-4C16B64BA45E}"/>
          </ac:spMkLst>
        </pc:spChg>
      </pc:sldChg>
      <pc:sldChg chg="modSp">
        <pc:chgData name="MIRZA, Jo (PRIMARY CARE DONCASTER LIMITED)" userId="S::jo.mirza@nhs.net::ab5ef28b-53b2-4b7d-b268-a2005874ddf8" providerId="AD" clId="Web-{0B7FAFED-2CB8-D68C-05BB-00E85A99E398}" dt="2024-02-22T15:35:47.865" v="21" actId="1076"/>
        <pc:sldMkLst>
          <pc:docMk/>
          <pc:sldMk cId="2063475565" sldId="373"/>
        </pc:sldMkLst>
        <pc:spChg chg="mod">
          <ac:chgData name="MIRZA, Jo (PRIMARY CARE DONCASTER LIMITED)" userId="S::jo.mirza@nhs.net::ab5ef28b-53b2-4b7d-b268-a2005874ddf8" providerId="AD" clId="Web-{0B7FAFED-2CB8-D68C-05BB-00E85A99E398}" dt="2024-02-22T15:35:31.896" v="18" actId="20577"/>
          <ac:spMkLst>
            <pc:docMk/>
            <pc:sldMk cId="2063475565" sldId="373"/>
            <ac:spMk id="5" creationId="{68CC8CD0-51A6-9557-7E88-BD09784D988F}"/>
          </ac:spMkLst>
        </pc:spChg>
        <pc:spChg chg="mod">
          <ac:chgData name="MIRZA, Jo (PRIMARY CARE DONCASTER LIMITED)" userId="S::jo.mirza@nhs.net::ab5ef28b-53b2-4b7d-b268-a2005874ddf8" providerId="AD" clId="Web-{0B7FAFED-2CB8-D68C-05BB-00E85A99E398}" dt="2024-02-22T15:35:47.865" v="21" actId="1076"/>
          <ac:spMkLst>
            <pc:docMk/>
            <pc:sldMk cId="2063475565" sldId="373"/>
            <ac:spMk id="6" creationId="{C1867AC2-48BE-4CB0-5659-1ED7DBE83B1F}"/>
          </ac:spMkLst>
        </pc:spChg>
        <pc:spChg chg="mod">
          <ac:chgData name="MIRZA, Jo (PRIMARY CARE DONCASTER LIMITED)" userId="S::jo.mirza@nhs.net::ab5ef28b-53b2-4b7d-b268-a2005874ddf8" providerId="AD" clId="Web-{0B7FAFED-2CB8-D68C-05BB-00E85A99E398}" dt="2024-02-22T15:35:38.646" v="19" actId="1076"/>
          <ac:spMkLst>
            <pc:docMk/>
            <pc:sldMk cId="2063475565" sldId="373"/>
            <ac:spMk id="7" creationId="{7ED59360-5633-FFDC-0002-F97EA6F42015}"/>
          </ac:spMkLst>
        </pc:spChg>
      </pc:sldChg>
      <pc:sldChg chg="modSp">
        <pc:chgData name="MIRZA, Jo (PRIMARY CARE DONCASTER LIMITED)" userId="S::jo.mirza@nhs.net::ab5ef28b-53b2-4b7d-b268-a2005874ddf8" providerId="AD" clId="Web-{0B7FAFED-2CB8-D68C-05BB-00E85A99E398}" dt="2024-02-22T15:36:31.913" v="49" actId="1076"/>
        <pc:sldMkLst>
          <pc:docMk/>
          <pc:sldMk cId="3706593441" sldId="375"/>
        </pc:sldMkLst>
        <pc:spChg chg="mod">
          <ac:chgData name="MIRZA, Jo (PRIMARY CARE DONCASTER LIMITED)" userId="S::jo.mirza@nhs.net::ab5ef28b-53b2-4b7d-b268-a2005874ddf8" providerId="AD" clId="Web-{0B7FAFED-2CB8-D68C-05BB-00E85A99E398}" dt="2024-02-22T15:36:05.709" v="42" actId="20577"/>
          <ac:spMkLst>
            <pc:docMk/>
            <pc:sldMk cId="3706593441" sldId="375"/>
            <ac:spMk id="5" creationId="{68CC8CD0-51A6-9557-7E88-BD09784D988F}"/>
          </ac:spMkLst>
        </pc:spChg>
        <pc:spChg chg="mod">
          <ac:chgData name="MIRZA, Jo (PRIMARY CARE DONCASTER LIMITED)" userId="S::jo.mirza@nhs.net::ab5ef28b-53b2-4b7d-b268-a2005874ddf8" providerId="AD" clId="Web-{0B7FAFED-2CB8-D68C-05BB-00E85A99E398}" dt="2024-02-22T15:36:24.382" v="47" actId="20577"/>
          <ac:spMkLst>
            <pc:docMk/>
            <pc:sldMk cId="3706593441" sldId="375"/>
            <ac:spMk id="6" creationId="{C1867AC2-48BE-4CB0-5659-1ED7DBE83B1F}"/>
          </ac:spMkLst>
        </pc:spChg>
        <pc:spChg chg="mod">
          <ac:chgData name="MIRZA, Jo (PRIMARY CARE DONCASTER LIMITED)" userId="S::jo.mirza@nhs.net::ab5ef28b-53b2-4b7d-b268-a2005874ddf8" providerId="AD" clId="Web-{0B7FAFED-2CB8-D68C-05BB-00E85A99E398}" dt="2024-02-22T15:36:11.350" v="43" actId="1076"/>
          <ac:spMkLst>
            <pc:docMk/>
            <pc:sldMk cId="3706593441" sldId="375"/>
            <ac:spMk id="7" creationId="{7ED59360-5633-FFDC-0002-F97EA6F42015}"/>
          </ac:spMkLst>
        </pc:spChg>
        <pc:picChg chg="mod">
          <ac:chgData name="MIRZA, Jo (PRIMARY CARE DONCASTER LIMITED)" userId="S::jo.mirza@nhs.net::ab5ef28b-53b2-4b7d-b268-a2005874ddf8" providerId="AD" clId="Web-{0B7FAFED-2CB8-D68C-05BB-00E85A99E398}" dt="2024-02-22T15:36:31.913" v="49" actId="1076"/>
          <ac:picMkLst>
            <pc:docMk/>
            <pc:sldMk cId="3706593441" sldId="375"/>
            <ac:picMk id="2" creationId="{6696089B-B7B7-2A14-08D4-F72AC3262A4E}"/>
          </ac:picMkLst>
        </pc:picChg>
      </pc:sldChg>
    </pc:docChg>
  </pc:docChgLst>
  <pc:docChgLst>
    <pc:chgData name="COLLINS, Amy (PRIMARY CARE DONCASTER LIMITED)" userId="S::amy.collins10@nhs.net::daa89ee6-d6fb-47e5-bdc6-a1b39f48ae41" providerId="AD" clId="Web-{24D16507-DDE6-49EB-8AAF-759111E22584}"/>
    <pc:docChg chg="addSld modSld">
      <pc:chgData name="COLLINS, Amy (PRIMARY CARE DONCASTER LIMITED)" userId="S::amy.collins10@nhs.net::daa89ee6-d6fb-47e5-bdc6-a1b39f48ae41" providerId="AD" clId="Web-{24D16507-DDE6-49EB-8AAF-759111E22584}" dt="2024-02-26T13:38:54.627" v="1"/>
      <pc:docMkLst>
        <pc:docMk/>
      </pc:docMkLst>
      <pc:sldChg chg="modSp">
        <pc:chgData name="COLLINS, Amy (PRIMARY CARE DONCASTER LIMITED)" userId="S::amy.collins10@nhs.net::daa89ee6-d6fb-47e5-bdc6-a1b39f48ae41" providerId="AD" clId="Web-{24D16507-DDE6-49EB-8AAF-759111E22584}" dt="2024-02-26T13:38:26.126" v="0" actId="1076"/>
        <pc:sldMkLst>
          <pc:docMk/>
          <pc:sldMk cId="767675903" sldId="362"/>
        </pc:sldMkLst>
        <pc:picChg chg="mod">
          <ac:chgData name="COLLINS, Amy (PRIMARY CARE DONCASTER LIMITED)" userId="S::amy.collins10@nhs.net::daa89ee6-d6fb-47e5-bdc6-a1b39f48ae41" providerId="AD" clId="Web-{24D16507-DDE6-49EB-8AAF-759111E22584}" dt="2024-02-26T13:38:26.126" v="0" actId="1076"/>
          <ac:picMkLst>
            <pc:docMk/>
            <pc:sldMk cId="767675903" sldId="362"/>
            <ac:picMk id="11" creationId="{19F6750A-0260-7EC7-2783-07DCD05ECA03}"/>
          </ac:picMkLst>
        </pc:picChg>
      </pc:sldChg>
      <pc:sldChg chg="new">
        <pc:chgData name="COLLINS, Amy (PRIMARY CARE DONCASTER LIMITED)" userId="S::amy.collins10@nhs.net::daa89ee6-d6fb-47e5-bdc6-a1b39f48ae41" providerId="AD" clId="Web-{24D16507-DDE6-49EB-8AAF-759111E22584}" dt="2024-02-26T13:38:54.627" v="1"/>
        <pc:sldMkLst>
          <pc:docMk/>
          <pc:sldMk cId="2623270954" sldId="379"/>
        </pc:sldMkLst>
      </pc:sldChg>
    </pc:docChg>
  </pc:docChgLst>
  <pc:docChgLst>
    <pc:chgData name="Rawling, Eve" userId="S::er4150@hallam.shu.ac.uk::b188cf07-3832-48ee-9f41-3d0e6792389f" providerId="AD" clId="Web-{144F6902-715E-88FB-7FBD-8741FA674C1D}"/>
    <pc:docChg chg="delSld modSld addMainMaster delMainMaster">
      <pc:chgData name="Rawling, Eve" userId="S::er4150@hallam.shu.ac.uk::b188cf07-3832-48ee-9f41-3d0e6792389f" providerId="AD" clId="Web-{144F6902-715E-88FB-7FBD-8741FA674C1D}" dt="2024-02-20T08:47:26.412" v="44"/>
      <pc:docMkLst>
        <pc:docMk/>
      </pc:docMkLst>
      <pc:sldChg chg="modSp del mod modClrScheme chgLayout">
        <pc:chgData name="Rawling, Eve" userId="S::er4150@hallam.shu.ac.uk::b188cf07-3832-48ee-9f41-3d0e6792389f" providerId="AD" clId="Web-{144F6902-715E-88FB-7FBD-8741FA674C1D}" dt="2024-02-20T08:47:07.036" v="43"/>
        <pc:sldMkLst>
          <pc:docMk/>
          <pc:sldMk cId="2336677316" sldId="343"/>
        </pc:sldMkLst>
        <pc:spChg chg="mod ord">
          <ac:chgData name="Rawling, Eve" userId="S::er4150@hallam.shu.ac.uk::b188cf07-3832-48ee-9f41-3d0e6792389f" providerId="AD" clId="Web-{144F6902-715E-88FB-7FBD-8741FA674C1D}" dt="2024-02-20T08:31:49.201" v="1"/>
          <ac:spMkLst>
            <pc:docMk/>
            <pc:sldMk cId="2336677316" sldId="343"/>
            <ac:spMk id="2" creationId="{51DF3D98-3C30-4CFC-8643-C81E829C8C25}"/>
          </ac:spMkLst>
        </pc:spChg>
        <pc:spChg chg="mod ord">
          <ac:chgData name="Rawling, Eve" userId="S::er4150@hallam.shu.ac.uk::b188cf07-3832-48ee-9f41-3d0e6792389f" providerId="AD" clId="Web-{144F6902-715E-88FB-7FBD-8741FA674C1D}" dt="2024-02-20T08:31:49.201" v="1"/>
          <ac:spMkLst>
            <pc:docMk/>
            <pc:sldMk cId="2336677316" sldId="343"/>
            <ac:spMk id="9" creationId="{76767661-63CB-A645-82F2-3B860E338B67}"/>
          </ac:spMkLst>
        </pc:spChg>
        <pc:spChg chg="mod ord">
          <ac:chgData name="Rawling, Eve" userId="S::er4150@hallam.shu.ac.uk::b188cf07-3832-48ee-9f41-3d0e6792389f" providerId="AD" clId="Web-{144F6902-715E-88FB-7FBD-8741FA674C1D}" dt="2024-02-20T08:31:49.201" v="1"/>
          <ac:spMkLst>
            <pc:docMk/>
            <pc:sldMk cId="2336677316" sldId="343"/>
            <ac:spMk id="11" creationId="{F0F25866-5DB1-334A-8037-692579FBDE39}"/>
          </ac:spMkLst>
        </pc:spChg>
        <pc:picChg chg="mod ord">
          <ac:chgData name="Rawling, Eve" userId="S::er4150@hallam.shu.ac.uk::b188cf07-3832-48ee-9f41-3d0e6792389f" providerId="AD" clId="Web-{144F6902-715E-88FB-7FBD-8741FA674C1D}" dt="2024-02-20T08:31:49.201" v="1"/>
          <ac:picMkLst>
            <pc:docMk/>
            <pc:sldMk cId="2336677316" sldId="343"/>
            <ac:picMk id="13" creationId="{EC944911-7CDD-41CC-A7F0-5B0CF85D545C}"/>
          </ac:picMkLst>
        </pc:picChg>
      </pc:sldChg>
      <pc:sldChg chg="modSp mod setBg modClrScheme chgLayout">
        <pc:chgData name="Rawling, Eve" userId="S::er4150@hallam.shu.ac.uk::b188cf07-3832-48ee-9f41-3d0e6792389f" providerId="AD" clId="Web-{144F6902-715E-88FB-7FBD-8741FA674C1D}" dt="2024-02-20T08:41:43.013" v="5" actId="20577"/>
        <pc:sldMkLst>
          <pc:docMk/>
          <pc:sldMk cId="2960950710" sldId="350"/>
        </pc:sldMkLst>
        <pc:spChg chg="mod ord">
          <ac:chgData name="Rawling, Eve" userId="S::er4150@hallam.shu.ac.uk::b188cf07-3832-48ee-9f41-3d0e6792389f" providerId="AD" clId="Web-{144F6902-715E-88FB-7FBD-8741FA674C1D}" dt="2024-02-20T08:32:12.358" v="4" actId="20577"/>
          <ac:spMkLst>
            <pc:docMk/>
            <pc:sldMk cId="2960950710" sldId="350"/>
            <ac:spMk id="2" creationId="{293E168C-8042-5B4E-A5A4-A5BF693AE2D6}"/>
          </ac:spMkLst>
        </pc:spChg>
        <pc:spChg chg="mod ord">
          <ac:chgData name="Rawling, Eve" userId="S::er4150@hallam.shu.ac.uk::b188cf07-3832-48ee-9f41-3d0e6792389f" providerId="AD" clId="Web-{144F6902-715E-88FB-7FBD-8741FA674C1D}" dt="2024-02-20T08:41:43.013" v="5" actId="20577"/>
          <ac:spMkLst>
            <pc:docMk/>
            <pc:sldMk cId="2960950710" sldId="350"/>
            <ac:spMk id="3" creationId="{F18E61D8-31A3-2D45-8E25-CBE846E26E1C}"/>
          </ac:spMkLst>
        </pc:spChg>
      </pc:sldChg>
      <pc:sldChg chg="modSp mod modClrScheme chgLayout">
        <pc:chgData name="Rawling, Eve" userId="S::er4150@hallam.shu.ac.uk::b188cf07-3832-48ee-9f41-3d0e6792389f" providerId="AD" clId="Web-{144F6902-715E-88FB-7FBD-8741FA674C1D}" dt="2024-02-20T08:31:49.201" v="1"/>
        <pc:sldMkLst>
          <pc:docMk/>
          <pc:sldMk cId="289860937" sldId="352"/>
        </pc:sldMkLst>
        <pc:spChg chg="mod ord">
          <ac:chgData name="Rawling, Eve" userId="S::er4150@hallam.shu.ac.uk::b188cf07-3832-48ee-9f41-3d0e6792389f" providerId="AD" clId="Web-{144F6902-715E-88FB-7FBD-8741FA674C1D}" dt="2024-02-20T08:31:49.201" v="1"/>
          <ac:spMkLst>
            <pc:docMk/>
            <pc:sldMk cId="289860937" sldId="352"/>
            <ac:spMk id="2" creationId="{2DD54756-A790-C845-A85F-35391529E591}"/>
          </ac:spMkLst>
        </pc:spChg>
        <pc:spChg chg="mod ord">
          <ac:chgData name="Rawling, Eve" userId="S::er4150@hallam.shu.ac.uk::b188cf07-3832-48ee-9f41-3d0e6792389f" providerId="AD" clId="Web-{144F6902-715E-88FB-7FBD-8741FA674C1D}" dt="2024-02-20T08:31:49.201" v="1"/>
          <ac:spMkLst>
            <pc:docMk/>
            <pc:sldMk cId="289860937" sldId="352"/>
            <ac:spMk id="4" creationId="{C7EC6698-132B-1143-A2A9-00A97D9572D8}"/>
          </ac:spMkLst>
        </pc:spChg>
        <pc:spChg chg="mod ord">
          <ac:chgData name="Rawling, Eve" userId="S::er4150@hallam.shu.ac.uk::b188cf07-3832-48ee-9f41-3d0e6792389f" providerId="AD" clId="Web-{144F6902-715E-88FB-7FBD-8741FA674C1D}" dt="2024-02-20T08:31:49.201" v="1"/>
          <ac:spMkLst>
            <pc:docMk/>
            <pc:sldMk cId="289860937" sldId="352"/>
            <ac:spMk id="6" creationId="{C0015C52-08ED-464E-B7E8-24892D9C1319}"/>
          </ac:spMkLst>
        </pc:spChg>
        <pc:spChg chg="mod ord">
          <ac:chgData name="Rawling, Eve" userId="S::er4150@hallam.shu.ac.uk::b188cf07-3832-48ee-9f41-3d0e6792389f" providerId="AD" clId="Web-{144F6902-715E-88FB-7FBD-8741FA674C1D}" dt="2024-02-20T08:31:49.201" v="1"/>
          <ac:spMkLst>
            <pc:docMk/>
            <pc:sldMk cId="289860937" sldId="352"/>
            <ac:spMk id="7" creationId="{3E1C152D-1AA6-9242-B5C9-B06EEE4F9661}"/>
          </ac:spMkLst>
        </pc:spChg>
        <pc:spChg chg="mod ord">
          <ac:chgData name="Rawling, Eve" userId="S::er4150@hallam.shu.ac.uk::b188cf07-3832-48ee-9f41-3d0e6792389f" providerId="AD" clId="Web-{144F6902-715E-88FB-7FBD-8741FA674C1D}" dt="2024-02-20T08:31:49.201" v="1"/>
          <ac:spMkLst>
            <pc:docMk/>
            <pc:sldMk cId="289860937" sldId="352"/>
            <ac:spMk id="8" creationId="{B32B0C1D-C221-7C47-B7D6-77E7BDB41749}"/>
          </ac:spMkLst>
        </pc:spChg>
        <pc:spChg chg="mod ord">
          <ac:chgData name="Rawling, Eve" userId="S::er4150@hallam.shu.ac.uk::b188cf07-3832-48ee-9f41-3d0e6792389f" providerId="AD" clId="Web-{144F6902-715E-88FB-7FBD-8741FA674C1D}" dt="2024-02-20T08:31:49.201" v="1"/>
          <ac:spMkLst>
            <pc:docMk/>
            <pc:sldMk cId="289860937" sldId="352"/>
            <ac:spMk id="9" creationId="{38FB4732-AB07-C54D-AF44-F8ADB6D2B8B6}"/>
          </ac:spMkLst>
        </pc:spChg>
        <pc:spChg chg="mod ord">
          <ac:chgData name="Rawling, Eve" userId="S::er4150@hallam.shu.ac.uk::b188cf07-3832-48ee-9f41-3d0e6792389f" providerId="AD" clId="Web-{144F6902-715E-88FB-7FBD-8741FA674C1D}" dt="2024-02-20T08:31:49.201" v="1"/>
          <ac:spMkLst>
            <pc:docMk/>
            <pc:sldMk cId="289860937" sldId="352"/>
            <ac:spMk id="10" creationId="{69BD3932-D1D0-1045-BD96-8B26F11B8515}"/>
          </ac:spMkLst>
        </pc:spChg>
        <pc:spChg chg="mod ord">
          <ac:chgData name="Rawling, Eve" userId="S::er4150@hallam.shu.ac.uk::b188cf07-3832-48ee-9f41-3d0e6792389f" providerId="AD" clId="Web-{144F6902-715E-88FB-7FBD-8741FA674C1D}" dt="2024-02-20T08:31:49.201" v="1"/>
          <ac:spMkLst>
            <pc:docMk/>
            <pc:sldMk cId="289860937" sldId="352"/>
            <ac:spMk id="11" creationId="{7F247A08-A350-EF44-9F10-FC72B5466602}"/>
          </ac:spMkLst>
        </pc:spChg>
        <pc:spChg chg="mod ord">
          <ac:chgData name="Rawling, Eve" userId="S::er4150@hallam.shu.ac.uk::b188cf07-3832-48ee-9f41-3d0e6792389f" providerId="AD" clId="Web-{144F6902-715E-88FB-7FBD-8741FA674C1D}" dt="2024-02-20T08:31:49.201" v="1"/>
          <ac:spMkLst>
            <pc:docMk/>
            <pc:sldMk cId="289860937" sldId="352"/>
            <ac:spMk id="12" creationId="{B115086E-2AC3-4F4D-8F85-104CFA64FECF}"/>
          </ac:spMkLst>
        </pc:spChg>
        <pc:spChg chg="mod ord">
          <ac:chgData name="Rawling, Eve" userId="S::er4150@hallam.shu.ac.uk::b188cf07-3832-48ee-9f41-3d0e6792389f" providerId="AD" clId="Web-{144F6902-715E-88FB-7FBD-8741FA674C1D}" dt="2024-02-20T08:31:49.201" v="1"/>
          <ac:spMkLst>
            <pc:docMk/>
            <pc:sldMk cId="289860937" sldId="352"/>
            <ac:spMk id="13" creationId="{2D9626DF-C81E-004B-9A70-7EF103792475}"/>
          </ac:spMkLst>
        </pc:spChg>
        <pc:spChg chg="mod ord">
          <ac:chgData name="Rawling, Eve" userId="S::er4150@hallam.shu.ac.uk::b188cf07-3832-48ee-9f41-3d0e6792389f" providerId="AD" clId="Web-{144F6902-715E-88FB-7FBD-8741FA674C1D}" dt="2024-02-20T08:31:49.201" v="1"/>
          <ac:spMkLst>
            <pc:docMk/>
            <pc:sldMk cId="289860937" sldId="352"/>
            <ac:spMk id="14" creationId="{C0BAE34D-BF83-084B-A10C-EB85694B9ACF}"/>
          </ac:spMkLst>
        </pc:spChg>
        <pc:spChg chg="mod ord">
          <ac:chgData name="Rawling, Eve" userId="S::er4150@hallam.shu.ac.uk::b188cf07-3832-48ee-9f41-3d0e6792389f" providerId="AD" clId="Web-{144F6902-715E-88FB-7FBD-8741FA674C1D}" dt="2024-02-20T08:31:49.201" v="1"/>
          <ac:spMkLst>
            <pc:docMk/>
            <pc:sldMk cId="289860937" sldId="352"/>
            <ac:spMk id="15" creationId="{329469AE-B59A-AA41-9085-106D011808F5}"/>
          </ac:spMkLst>
        </pc:spChg>
        <pc:spChg chg="mod ord">
          <ac:chgData name="Rawling, Eve" userId="S::er4150@hallam.shu.ac.uk::b188cf07-3832-48ee-9f41-3d0e6792389f" providerId="AD" clId="Web-{144F6902-715E-88FB-7FBD-8741FA674C1D}" dt="2024-02-20T08:31:49.201" v="1"/>
          <ac:spMkLst>
            <pc:docMk/>
            <pc:sldMk cId="289860937" sldId="352"/>
            <ac:spMk id="17" creationId="{9080CE05-0972-794C-3103-AE9A0FDE9310}"/>
          </ac:spMkLst>
        </pc:spChg>
        <pc:spChg chg="mod ord">
          <ac:chgData name="Rawling, Eve" userId="S::er4150@hallam.shu.ac.uk::b188cf07-3832-48ee-9f41-3d0e6792389f" providerId="AD" clId="Web-{144F6902-715E-88FB-7FBD-8741FA674C1D}" dt="2024-02-20T08:31:49.201" v="1"/>
          <ac:spMkLst>
            <pc:docMk/>
            <pc:sldMk cId="289860937" sldId="352"/>
            <ac:spMk id="19" creationId="{EF5CDA80-346A-1946-E623-0D3D2A8E1D28}"/>
          </ac:spMkLst>
        </pc:spChg>
      </pc:sldChg>
      <pc:sldChg chg="modSp del mod modClrScheme chgLayout">
        <pc:chgData name="Rawling, Eve" userId="S::er4150@hallam.shu.ac.uk::b188cf07-3832-48ee-9f41-3d0e6792389f" providerId="AD" clId="Web-{144F6902-715E-88FB-7FBD-8741FA674C1D}" dt="2024-02-20T08:46:58.739" v="42"/>
        <pc:sldMkLst>
          <pc:docMk/>
          <pc:sldMk cId="4206035864" sldId="355"/>
        </pc:sldMkLst>
        <pc:spChg chg="mod ord">
          <ac:chgData name="Rawling, Eve" userId="S::er4150@hallam.shu.ac.uk::b188cf07-3832-48ee-9f41-3d0e6792389f" providerId="AD" clId="Web-{144F6902-715E-88FB-7FBD-8741FA674C1D}" dt="2024-02-20T08:31:49.201" v="1"/>
          <ac:spMkLst>
            <pc:docMk/>
            <pc:sldMk cId="4206035864" sldId="355"/>
            <ac:spMk id="2" creationId="{737728DC-195E-4A4E-AEBA-5E0D1DB03B76}"/>
          </ac:spMkLst>
        </pc:spChg>
      </pc:sldChg>
      <pc:sldChg chg="modSp mod modClrScheme chgLayout">
        <pc:chgData name="Rawling, Eve" userId="S::er4150@hallam.shu.ac.uk::b188cf07-3832-48ee-9f41-3d0e6792389f" providerId="AD" clId="Web-{144F6902-715E-88FB-7FBD-8741FA674C1D}" dt="2024-02-20T08:42:34.061" v="11" actId="20577"/>
        <pc:sldMkLst>
          <pc:docMk/>
          <pc:sldMk cId="2509101887" sldId="357"/>
        </pc:sldMkLst>
        <pc:spChg chg="mod ord">
          <ac:chgData name="Rawling, Eve" userId="S::er4150@hallam.shu.ac.uk::b188cf07-3832-48ee-9f41-3d0e6792389f" providerId="AD" clId="Web-{144F6902-715E-88FB-7FBD-8741FA674C1D}" dt="2024-02-20T08:31:49.201" v="1"/>
          <ac:spMkLst>
            <pc:docMk/>
            <pc:sldMk cId="2509101887" sldId="357"/>
            <ac:spMk id="2" creationId="{00319620-6CCC-A34D-9D45-D6B57F800708}"/>
          </ac:spMkLst>
        </pc:spChg>
        <pc:spChg chg="mod ord">
          <ac:chgData name="Rawling, Eve" userId="S::er4150@hallam.shu.ac.uk::b188cf07-3832-48ee-9f41-3d0e6792389f" providerId="AD" clId="Web-{144F6902-715E-88FB-7FBD-8741FA674C1D}" dt="2024-02-20T08:42:12.607" v="9" actId="1076"/>
          <ac:spMkLst>
            <pc:docMk/>
            <pc:sldMk cId="2509101887" sldId="357"/>
            <ac:spMk id="3" creationId="{6873C602-BA59-1744-B258-B489E00A3E14}"/>
          </ac:spMkLst>
        </pc:spChg>
        <pc:spChg chg="mod ord">
          <ac:chgData name="Rawling, Eve" userId="S::er4150@hallam.shu.ac.uk::b188cf07-3832-48ee-9f41-3d0e6792389f" providerId="AD" clId="Web-{144F6902-715E-88FB-7FBD-8741FA674C1D}" dt="2024-02-20T08:42:07.138" v="8" actId="1076"/>
          <ac:spMkLst>
            <pc:docMk/>
            <pc:sldMk cId="2509101887" sldId="357"/>
            <ac:spMk id="4" creationId="{86655189-E7B2-3A4A-99EE-997592791F7D}"/>
          </ac:spMkLst>
        </pc:spChg>
        <pc:spChg chg="mod ord">
          <ac:chgData name="Rawling, Eve" userId="S::er4150@hallam.shu.ac.uk::b188cf07-3832-48ee-9f41-3d0e6792389f" providerId="AD" clId="Web-{144F6902-715E-88FB-7FBD-8741FA674C1D}" dt="2024-02-20T08:31:49.201" v="1"/>
          <ac:spMkLst>
            <pc:docMk/>
            <pc:sldMk cId="2509101887" sldId="357"/>
            <ac:spMk id="5" creationId="{FA4FEC49-A0F0-FB4E-9A87-B2EF11364721}"/>
          </ac:spMkLst>
        </pc:spChg>
        <pc:spChg chg="mod ord">
          <ac:chgData name="Rawling, Eve" userId="S::er4150@hallam.shu.ac.uk::b188cf07-3832-48ee-9f41-3d0e6792389f" providerId="AD" clId="Web-{144F6902-715E-88FB-7FBD-8741FA674C1D}" dt="2024-02-20T08:42:21.482" v="10" actId="20577"/>
          <ac:spMkLst>
            <pc:docMk/>
            <pc:sldMk cId="2509101887" sldId="357"/>
            <ac:spMk id="6" creationId="{8D4284CF-DF13-E947-ADA5-0FD9AAC03C23}"/>
          </ac:spMkLst>
        </pc:spChg>
        <pc:spChg chg="mod ord">
          <ac:chgData name="Rawling, Eve" userId="S::er4150@hallam.shu.ac.uk::b188cf07-3832-48ee-9f41-3d0e6792389f" providerId="AD" clId="Web-{144F6902-715E-88FB-7FBD-8741FA674C1D}" dt="2024-02-20T08:31:49.201" v="1"/>
          <ac:spMkLst>
            <pc:docMk/>
            <pc:sldMk cId="2509101887" sldId="357"/>
            <ac:spMk id="7" creationId="{4E355B93-F7B4-8649-8BBF-819B529D7EC7}"/>
          </ac:spMkLst>
        </pc:spChg>
        <pc:spChg chg="mod ord">
          <ac:chgData name="Rawling, Eve" userId="S::er4150@hallam.shu.ac.uk::b188cf07-3832-48ee-9f41-3d0e6792389f" providerId="AD" clId="Web-{144F6902-715E-88FB-7FBD-8741FA674C1D}" dt="2024-02-20T08:42:34.061" v="11" actId="20577"/>
          <ac:spMkLst>
            <pc:docMk/>
            <pc:sldMk cId="2509101887" sldId="357"/>
            <ac:spMk id="8" creationId="{58554997-3B04-634C-A36E-69B03113315A}"/>
          </ac:spMkLst>
        </pc:spChg>
        <pc:spChg chg="mod ord">
          <ac:chgData name="Rawling, Eve" userId="S::er4150@hallam.shu.ac.uk::b188cf07-3832-48ee-9f41-3d0e6792389f" providerId="AD" clId="Web-{144F6902-715E-88FB-7FBD-8741FA674C1D}" dt="2024-02-20T08:42:03.482" v="7" actId="1076"/>
          <ac:spMkLst>
            <pc:docMk/>
            <pc:sldMk cId="2509101887" sldId="357"/>
            <ac:spMk id="9" creationId="{55F2A68F-70C1-7F46-9A1C-586701744F58}"/>
          </ac:spMkLst>
        </pc:spChg>
        <pc:spChg chg="mod ord">
          <ac:chgData name="Rawling, Eve" userId="S::er4150@hallam.shu.ac.uk::b188cf07-3832-48ee-9f41-3d0e6792389f" providerId="AD" clId="Web-{144F6902-715E-88FB-7FBD-8741FA674C1D}" dt="2024-02-20T08:41:59.872" v="6" actId="1076"/>
          <ac:spMkLst>
            <pc:docMk/>
            <pc:sldMk cId="2509101887" sldId="357"/>
            <ac:spMk id="10" creationId="{9C396C20-F6DF-C940-BE16-6E008BFF9CB9}"/>
          </ac:spMkLst>
        </pc:spChg>
        <pc:spChg chg="mod ord">
          <ac:chgData name="Rawling, Eve" userId="S::er4150@hallam.shu.ac.uk::b188cf07-3832-48ee-9f41-3d0e6792389f" providerId="AD" clId="Web-{144F6902-715E-88FB-7FBD-8741FA674C1D}" dt="2024-02-20T08:31:49.201" v="1"/>
          <ac:spMkLst>
            <pc:docMk/>
            <pc:sldMk cId="2509101887" sldId="357"/>
            <ac:spMk id="11" creationId="{188C120B-6FFA-9C42-80DF-9F19DE9503F4}"/>
          </ac:spMkLst>
        </pc:spChg>
        <pc:spChg chg="mod ord">
          <ac:chgData name="Rawling, Eve" userId="S::er4150@hallam.shu.ac.uk::b188cf07-3832-48ee-9f41-3d0e6792389f" providerId="AD" clId="Web-{144F6902-715E-88FB-7FBD-8741FA674C1D}" dt="2024-02-20T08:31:49.201" v="1"/>
          <ac:spMkLst>
            <pc:docMk/>
            <pc:sldMk cId="2509101887" sldId="357"/>
            <ac:spMk id="12" creationId="{6F29C953-E914-EE4E-B001-1E1EAD7BFD8A}"/>
          </ac:spMkLst>
        </pc:spChg>
        <pc:spChg chg="mod ord">
          <ac:chgData name="Rawling, Eve" userId="S::er4150@hallam.shu.ac.uk::b188cf07-3832-48ee-9f41-3d0e6792389f" providerId="AD" clId="Web-{144F6902-715E-88FB-7FBD-8741FA674C1D}" dt="2024-02-20T08:31:49.201" v="1"/>
          <ac:spMkLst>
            <pc:docMk/>
            <pc:sldMk cId="2509101887" sldId="357"/>
            <ac:spMk id="13" creationId="{B2B0E625-26CC-9744-9B92-56905E797B65}"/>
          </ac:spMkLst>
        </pc:spChg>
      </pc:sldChg>
      <pc:sldChg chg="addSp modSp mod modClrScheme chgLayout">
        <pc:chgData name="Rawling, Eve" userId="S::er4150@hallam.shu.ac.uk::b188cf07-3832-48ee-9f41-3d0e6792389f" providerId="AD" clId="Web-{144F6902-715E-88FB-7FBD-8741FA674C1D}" dt="2024-02-20T08:45:18.330" v="31" actId="1076"/>
        <pc:sldMkLst>
          <pc:docMk/>
          <pc:sldMk cId="767675903" sldId="362"/>
        </pc:sldMkLst>
        <pc:spChg chg="mod ord">
          <ac:chgData name="Rawling, Eve" userId="S::er4150@hallam.shu.ac.uk::b188cf07-3832-48ee-9f41-3d0e6792389f" providerId="AD" clId="Web-{144F6902-715E-88FB-7FBD-8741FA674C1D}" dt="2024-02-20T08:31:49.201" v="1"/>
          <ac:spMkLst>
            <pc:docMk/>
            <pc:sldMk cId="767675903" sldId="362"/>
            <ac:spMk id="2" creationId="{68F0FA04-6227-9040-92A6-9514A59B8E7B}"/>
          </ac:spMkLst>
        </pc:spChg>
        <pc:spChg chg="mod ord">
          <ac:chgData name="Rawling, Eve" userId="S::er4150@hallam.shu.ac.uk::b188cf07-3832-48ee-9f41-3d0e6792389f" providerId="AD" clId="Web-{144F6902-715E-88FB-7FBD-8741FA674C1D}" dt="2024-02-20T08:31:49.201" v="1"/>
          <ac:spMkLst>
            <pc:docMk/>
            <pc:sldMk cId="767675903" sldId="362"/>
            <ac:spMk id="3" creationId="{9CD657E5-4675-E84E-840E-4F6D4868C5A9}"/>
          </ac:spMkLst>
        </pc:spChg>
        <pc:spChg chg="mod ord">
          <ac:chgData name="Rawling, Eve" userId="S::er4150@hallam.shu.ac.uk::b188cf07-3832-48ee-9f41-3d0e6792389f" providerId="AD" clId="Web-{144F6902-715E-88FB-7FBD-8741FA674C1D}" dt="2024-02-20T08:31:49.201" v="1"/>
          <ac:spMkLst>
            <pc:docMk/>
            <pc:sldMk cId="767675903" sldId="362"/>
            <ac:spMk id="4" creationId="{6AF03CC0-7DA0-ED4F-B612-580E138D588A}"/>
          </ac:spMkLst>
        </pc:spChg>
        <pc:spChg chg="mod ord">
          <ac:chgData name="Rawling, Eve" userId="S::er4150@hallam.shu.ac.uk::b188cf07-3832-48ee-9f41-3d0e6792389f" providerId="AD" clId="Web-{144F6902-715E-88FB-7FBD-8741FA674C1D}" dt="2024-02-20T08:31:49.201" v="1"/>
          <ac:spMkLst>
            <pc:docMk/>
            <pc:sldMk cId="767675903" sldId="362"/>
            <ac:spMk id="5" creationId="{0B4B9306-DDC0-AD4F-A9C2-739C6AEB0172}"/>
          </ac:spMkLst>
        </pc:spChg>
        <pc:spChg chg="mod ord">
          <ac:chgData name="Rawling, Eve" userId="S::er4150@hallam.shu.ac.uk::b188cf07-3832-48ee-9f41-3d0e6792389f" providerId="AD" clId="Web-{144F6902-715E-88FB-7FBD-8741FA674C1D}" dt="2024-02-20T08:31:49.201" v="1"/>
          <ac:spMkLst>
            <pc:docMk/>
            <pc:sldMk cId="767675903" sldId="362"/>
            <ac:spMk id="6" creationId="{B7D8EEE0-6E1C-9F47-936F-25FCC2FC368C}"/>
          </ac:spMkLst>
        </pc:spChg>
        <pc:spChg chg="mod ord">
          <ac:chgData name="Rawling, Eve" userId="S::er4150@hallam.shu.ac.uk::b188cf07-3832-48ee-9f41-3d0e6792389f" providerId="AD" clId="Web-{144F6902-715E-88FB-7FBD-8741FA674C1D}" dt="2024-02-20T08:31:49.201" v="1"/>
          <ac:spMkLst>
            <pc:docMk/>
            <pc:sldMk cId="767675903" sldId="362"/>
            <ac:spMk id="7" creationId="{99E44123-0AF5-4A4C-B0C7-BB7409DE8161}"/>
          </ac:spMkLst>
        </pc:spChg>
        <pc:spChg chg="mod ord">
          <ac:chgData name="Rawling, Eve" userId="S::er4150@hallam.shu.ac.uk::b188cf07-3832-48ee-9f41-3d0e6792389f" providerId="AD" clId="Web-{144F6902-715E-88FB-7FBD-8741FA674C1D}" dt="2024-02-20T08:31:49.201" v="1"/>
          <ac:spMkLst>
            <pc:docMk/>
            <pc:sldMk cId="767675903" sldId="362"/>
            <ac:spMk id="8" creationId="{2A659727-BBB9-9B49-BCA1-694F74F717C4}"/>
          </ac:spMkLst>
        </pc:spChg>
        <pc:spChg chg="mod ord">
          <ac:chgData name="Rawling, Eve" userId="S::er4150@hallam.shu.ac.uk::b188cf07-3832-48ee-9f41-3d0e6792389f" providerId="AD" clId="Web-{144F6902-715E-88FB-7FBD-8741FA674C1D}" dt="2024-02-20T08:31:49.201" v="1"/>
          <ac:spMkLst>
            <pc:docMk/>
            <pc:sldMk cId="767675903" sldId="362"/>
            <ac:spMk id="9" creationId="{9A5802D8-6C81-6C4F-97CF-C1F2344EE894}"/>
          </ac:spMkLst>
        </pc:spChg>
        <pc:picChg chg="add mod">
          <ac:chgData name="Rawling, Eve" userId="S::er4150@hallam.shu.ac.uk::b188cf07-3832-48ee-9f41-3d0e6792389f" providerId="AD" clId="Web-{144F6902-715E-88FB-7FBD-8741FA674C1D}" dt="2024-02-20T08:45:18.330" v="31" actId="1076"/>
          <ac:picMkLst>
            <pc:docMk/>
            <pc:sldMk cId="767675903" sldId="362"/>
            <ac:picMk id="11" creationId="{19F6750A-0260-7EC7-2783-07DCD05ECA03}"/>
          </ac:picMkLst>
        </pc:picChg>
      </pc:sldChg>
      <pc:sldChg chg="modSp del mod modClrScheme chgLayout">
        <pc:chgData name="Rawling, Eve" userId="S::er4150@hallam.shu.ac.uk::b188cf07-3832-48ee-9f41-3d0e6792389f" providerId="AD" clId="Web-{144F6902-715E-88FB-7FBD-8741FA674C1D}" dt="2024-02-20T08:45:58.597" v="41"/>
        <pc:sldMkLst>
          <pc:docMk/>
          <pc:sldMk cId="643842168" sldId="364"/>
        </pc:sldMkLst>
        <pc:spChg chg="mod ord">
          <ac:chgData name="Rawling, Eve" userId="S::er4150@hallam.shu.ac.uk::b188cf07-3832-48ee-9f41-3d0e6792389f" providerId="AD" clId="Web-{144F6902-715E-88FB-7FBD-8741FA674C1D}" dt="2024-02-20T08:31:49.201" v="1"/>
          <ac:spMkLst>
            <pc:docMk/>
            <pc:sldMk cId="643842168" sldId="364"/>
            <ac:spMk id="2" creationId="{8C122DF8-59D4-D94D-8ED9-F2F319899DBF}"/>
          </ac:spMkLst>
        </pc:spChg>
        <pc:spChg chg="mod ord">
          <ac:chgData name="Rawling, Eve" userId="S::er4150@hallam.shu.ac.uk::b188cf07-3832-48ee-9f41-3d0e6792389f" providerId="AD" clId="Web-{144F6902-715E-88FB-7FBD-8741FA674C1D}" dt="2024-02-20T08:31:49.201" v="1"/>
          <ac:spMkLst>
            <pc:docMk/>
            <pc:sldMk cId="643842168" sldId="364"/>
            <ac:spMk id="3" creationId="{4D5B7634-ADBA-124F-B8CA-431F07F18D44}"/>
          </ac:spMkLst>
        </pc:spChg>
        <pc:spChg chg="mod ord">
          <ac:chgData name="Rawling, Eve" userId="S::er4150@hallam.shu.ac.uk::b188cf07-3832-48ee-9f41-3d0e6792389f" providerId="AD" clId="Web-{144F6902-715E-88FB-7FBD-8741FA674C1D}" dt="2024-02-20T08:31:49.201" v="1"/>
          <ac:spMkLst>
            <pc:docMk/>
            <pc:sldMk cId="643842168" sldId="364"/>
            <ac:spMk id="4" creationId="{529E91F3-E1A0-DB4A-8CD8-D9D1AB0FFB40}"/>
          </ac:spMkLst>
        </pc:spChg>
        <pc:spChg chg="mod ord">
          <ac:chgData name="Rawling, Eve" userId="S::er4150@hallam.shu.ac.uk::b188cf07-3832-48ee-9f41-3d0e6792389f" providerId="AD" clId="Web-{144F6902-715E-88FB-7FBD-8741FA674C1D}" dt="2024-02-20T08:31:49.201" v="1"/>
          <ac:spMkLst>
            <pc:docMk/>
            <pc:sldMk cId="643842168" sldId="364"/>
            <ac:spMk id="5" creationId="{AB744071-0CE2-7746-9315-22EC28A0F462}"/>
          </ac:spMkLst>
        </pc:spChg>
        <pc:spChg chg="mod ord">
          <ac:chgData name="Rawling, Eve" userId="S::er4150@hallam.shu.ac.uk::b188cf07-3832-48ee-9f41-3d0e6792389f" providerId="AD" clId="Web-{144F6902-715E-88FB-7FBD-8741FA674C1D}" dt="2024-02-20T08:31:49.201" v="1"/>
          <ac:spMkLst>
            <pc:docMk/>
            <pc:sldMk cId="643842168" sldId="364"/>
            <ac:spMk id="44" creationId="{906E4DF9-127F-4650-8BAA-2521A37885B0}"/>
          </ac:spMkLst>
        </pc:spChg>
        <pc:spChg chg="mod ord">
          <ac:chgData name="Rawling, Eve" userId="S::er4150@hallam.shu.ac.uk::b188cf07-3832-48ee-9f41-3d0e6792389f" providerId="AD" clId="Web-{144F6902-715E-88FB-7FBD-8741FA674C1D}" dt="2024-02-20T08:45:33.300" v="33" actId="20577"/>
          <ac:spMkLst>
            <pc:docMk/>
            <pc:sldMk cId="643842168" sldId="364"/>
            <ac:spMk id="45" creationId="{803A1E73-C790-447A-974F-B3ADB50149F7}"/>
          </ac:spMkLst>
        </pc:spChg>
        <pc:spChg chg="mod ord">
          <ac:chgData name="Rawling, Eve" userId="S::er4150@hallam.shu.ac.uk::b188cf07-3832-48ee-9f41-3d0e6792389f" providerId="AD" clId="Web-{144F6902-715E-88FB-7FBD-8741FA674C1D}" dt="2024-02-20T08:31:49.201" v="1"/>
          <ac:spMkLst>
            <pc:docMk/>
            <pc:sldMk cId="643842168" sldId="364"/>
            <ac:spMk id="46" creationId="{A09D80D2-95FB-43C6-96F8-7EF7737C28BA}"/>
          </ac:spMkLst>
        </pc:spChg>
        <pc:spChg chg="mod ord">
          <ac:chgData name="Rawling, Eve" userId="S::er4150@hallam.shu.ac.uk::b188cf07-3832-48ee-9f41-3d0e6792389f" providerId="AD" clId="Web-{144F6902-715E-88FB-7FBD-8741FA674C1D}" dt="2024-02-20T08:45:41.503" v="36" actId="20577"/>
          <ac:spMkLst>
            <pc:docMk/>
            <pc:sldMk cId="643842168" sldId="364"/>
            <ac:spMk id="47" creationId="{DDA232CE-EB44-41DD-920C-AEDD5C33D2A5}"/>
          </ac:spMkLst>
        </pc:spChg>
        <pc:spChg chg="mod ord">
          <ac:chgData name="Rawling, Eve" userId="S::er4150@hallam.shu.ac.uk::b188cf07-3832-48ee-9f41-3d0e6792389f" providerId="AD" clId="Web-{144F6902-715E-88FB-7FBD-8741FA674C1D}" dt="2024-02-20T08:31:49.201" v="1"/>
          <ac:spMkLst>
            <pc:docMk/>
            <pc:sldMk cId="643842168" sldId="364"/>
            <ac:spMk id="48" creationId="{CEBFC0C0-C506-47F0-AE21-8A46DB86644A}"/>
          </ac:spMkLst>
        </pc:spChg>
        <pc:spChg chg="mod ord">
          <ac:chgData name="Rawling, Eve" userId="S::er4150@hallam.shu.ac.uk::b188cf07-3832-48ee-9f41-3d0e6792389f" providerId="AD" clId="Web-{144F6902-715E-88FB-7FBD-8741FA674C1D}" dt="2024-02-20T08:45:37.972" v="34" actId="20577"/>
          <ac:spMkLst>
            <pc:docMk/>
            <pc:sldMk cId="643842168" sldId="364"/>
            <ac:spMk id="49" creationId="{ED796758-F31D-4250-A439-D6DE9523C88B}"/>
          </ac:spMkLst>
        </pc:spChg>
        <pc:spChg chg="mod ord">
          <ac:chgData name="Rawling, Eve" userId="S::er4150@hallam.shu.ac.uk::b188cf07-3832-48ee-9f41-3d0e6792389f" providerId="AD" clId="Web-{144F6902-715E-88FB-7FBD-8741FA674C1D}" dt="2024-02-20T08:31:49.201" v="1"/>
          <ac:spMkLst>
            <pc:docMk/>
            <pc:sldMk cId="643842168" sldId="364"/>
            <ac:spMk id="50" creationId="{C60A09F8-DA84-487F-81AC-337BE4A9F35B}"/>
          </ac:spMkLst>
        </pc:spChg>
        <pc:spChg chg="mod ord">
          <ac:chgData name="Rawling, Eve" userId="S::er4150@hallam.shu.ac.uk::b188cf07-3832-48ee-9f41-3d0e6792389f" providerId="AD" clId="Web-{144F6902-715E-88FB-7FBD-8741FA674C1D}" dt="2024-02-20T08:45:43.800" v="38" actId="20577"/>
          <ac:spMkLst>
            <pc:docMk/>
            <pc:sldMk cId="643842168" sldId="364"/>
            <ac:spMk id="51" creationId="{D582AC9C-B267-4C04-9E50-051DE433538C}"/>
          </ac:spMkLst>
        </pc:spChg>
        <pc:spChg chg="mod ord">
          <ac:chgData name="Rawling, Eve" userId="S::er4150@hallam.shu.ac.uk::b188cf07-3832-48ee-9f41-3d0e6792389f" providerId="AD" clId="Web-{144F6902-715E-88FB-7FBD-8741FA674C1D}" dt="2024-02-20T08:31:49.201" v="1"/>
          <ac:spMkLst>
            <pc:docMk/>
            <pc:sldMk cId="643842168" sldId="364"/>
            <ac:spMk id="52" creationId="{1E84004F-53E7-47E5-A493-1980475C42D4}"/>
          </ac:spMkLst>
        </pc:spChg>
        <pc:spChg chg="mod ord">
          <ac:chgData name="Rawling, Eve" userId="S::er4150@hallam.shu.ac.uk::b188cf07-3832-48ee-9f41-3d0e6792389f" providerId="AD" clId="Web-{144F6902-715E-88FB-7FBD-8741FA674C1D}" dt="2024-02-20T08:45:48.112" v="40" actId="20577"/>
          <ac:spMkLst>
            <pc:docMk/>
            <pc:sldMk cId="643842168" sldId="364"/>
            <ac:spMk id="53" creationId="{A1B673DD-4FEC-4191-8446-77B89805FF2B}"/>
          </ac:spMkLst>
        </pc:spChg>
      </pc:sldChg>
      <pc:sldChg chg="modSp mod modClrScheme chgLayout">
        <pc:chgData name="Rawling, Eve" userId="S::er4150@hallam.shu.ac.uk::b188cf07-3832-48ee-9f41-3d0e6792389f" providerId="AD" clId="Web-{144F6902-715E-88FB-7FBD-8741FA674C1D}" dt="2024-02-20T08:43:15.468" v="18" actId="20577"/>
        <pc:sldMkLst>
          <pc:docMk/>
          <pc:sldMk cId="2667412329" sldId="365"/>
        </pc:sldMkLst>
        <pc:spChg chg="mod ord">
          <ac:chgData name="Rawling, Eve" userId="S::er4150@hallam.shu.ac.uk::b188cf07-3832-48ee-9f41-3d0e6792389f" providerId="AD" clId="Web-{144F6902-715E-88FB-7FBD-8741FA674C1D}" dt="2024-02-20T08:43:10.155" v="16" actId="20577"/>
          <ac:spMkLst>
            <pc:docMk/>
            <pc:sldMk cId="2667412329" sldId="365"/>
            <ac:spMk id="2" creationId="{3557B8E2-9305-9283-8D2A-A1A5349FF918}"/>
          </ac:spMkLst>
        </pc:spChg>
        <pc:spChg chg="mod ord">
          <ac:chgData name="Rawling, Eve" userId="S::er4150@hallam.shu.ac.uk::b188cf07-3832-48ee-9f41-3d0e6792389f" providerId="AD" clId="Web-{144F6902-715E-88FB-7FBD-8741FA674C1D}" dt="2024-02-20T08:43:03.921" v="15" actId="20577"/>
          <ac:spMkLst>
            <pc:docMk/>
            <pc:sldMk cId="2667412329" sldId="365"/>
            <ac:spMk id="3" creationId="{0808205B-7D07-0B99-6D20-4CB6A918AAD3}"/>
          </ac:spMkLst>
        </pc:spChg>
        <pc:spChg chg="mod ord">
          <ac:chgData name="Rawling, Eve" userId="S::er4150@hallam.shu.ac.uk::b188cf07-3832-48ee-9f41-3d0e6792389f" providerId="AD" clId="Web-{144F6902-715E-88FB-7FBD-8741FA674C1D}" dt="2024-02-20T08:43:15.468" v="18" actId="20577"/>
          <ac:spMkLst>
            <pc:docMk/>
            <pc:sldMk cId="2667412329" sldId="365"/>
            <ac:spMk id="5" creationId="{70D11BF9-1718-8400-D246-0D2D0C4C2328}"/>
          </ac:spMkLst>
        </pc:spChg>
        <pc:spChg chg="mod ord">
          <ac:chgData name="Rawling, Eve" userId="S::er4150@hallam.shu.ac.uk::b188cf07-3832-48ee-9f41-3d0e6792389f" providerId="AD" clId="Web-{144F6902-715E-88FB-7FBD-8741FA674C1D}" dt="2024-02-20T08:31:49.201" v="1"/>
          <ac:spMkLst>
            <pc:docMk/>
            <pc:sldMk cId="2667412329" sldId="365"/>
            <ac:spMk id="7" creationId="{4F4A6292-9637-2A84-534F-49DCB5722334}"/>
          </ac:spMkLst>
        </pc:spChg>
        <pc:spChg chg="mod ord">
          <ac:chgData name="Rawling, Eve" userId="S::er4150@hallam.shu.ac.uk::b188cf07-3832-48ee-9f41-3d0e6792389f" providerId="AD" clId="Web-{144F6902-715E-88FB-7FBD-8741FA674C1D}" dt="2024-02-20T08:31:49.201" v="1"/>
          <ac:spMkLst>
            <pc:docMk/>
            <pc:sldMk cId="2667412329" sldId="365"/>
            <ac:spMk id="8" creationId="{DA56AA04-908E-FC13-6973-19BE02AF0659}"/>
          </ac:spMkLst>
        </pc:spChg>
        <pc:spChg chg="mod ord">
          <ac:chgData name="Rawling, Eve" userId="S::er4150@hallam.shu.ac.uk::b188cf07-3832-48ee-9f41-3d0e6792389f" providerId="AD" clId="Web-{144F6902-715E-88FB-7FBD-8741FA674C1D}" dt="2024-02-20T08:31:49.201" v="1"/>
          <ac:spMkLst>
            <pc:docMk/>
            <pc:sldMk cId="2667412329" sldId="365"/>
            <ac:spMk id="9" creationId="{A3009F5B-699B-E640-4710-093628637A8D}"/>
          </ac:spMkLst>
        </pc:spChg>
      </pc:sldChg>
      <pc:sldChg chg="modSp mod modClrScheme chgLayout">
        <pc:chgData name="Rawling, Eve" userId="S::er4150@hallam.shu.ac.uk::b188cf07-3832-48ee-9f41-3d0e6792389f" providerId="AD" clId="Web-{144F6902-715E-88FB-7FBD-8741FA674C1D}" dt="2024-02-20T08:43:24.500" v="19" actId="20577"/>
        <pc:sldMkLst>
          <pc:docMk/>
          <pc:sldMk cId="3159071367" sldId="366"/>
        </pc:sldMkLst>
        <pc:spChg chg="mod ord">
          <ac:chgData name="Rawling, Eve" userId="S::er4150@hallam.shu.ac.uk::b188cf07-3832-48ee-9f41-3d0e6792389f" providerId="AD" clId="Web-{144F6902-715E-88FB-7FBD-8741FA674C1D}" dt="2024-02-20T08:31:49.201" v="1"/>
          <ac:spMkLst>
            <pc:docMk/>
            <pc:sldMk cId="3159071367" sldId="366"/>
            <ac:spMk id="2" creationId="{00319620-6CCC-A34D-9D45-D6B57F800708}"/>
          </ac:spMkLst>
        </pc:spChg>
        <pc:spChg chg="mod ord">
          <ac:chgData name="Rawling, Eve" userId="S::er4150@hallam.shu.ac.uk::b188cf07-3832-48ee-9f41-3d0e6792389f" providerId="AD" clId="Web-{144F6902-715E-88FB-7FBD-8741FA674C1D}" dt="2024-02-20T08:31:49.201" v="1"/>
          <ac:spMkLst>
            <pc:docMk/>
            <pc:sldMk cId="3159071367" sldId="366"/>
            <ac:spMk id="3" creationId="{6873C602-BA59-1744-B258-B489E00A3E14}"/>
          </ac:spMkLst>
        </pc:spChg>
        <pc:spChg chg="mod ord">
          <ac:chgData name="Rawling, Eve" userId="S::er4150@hallam.shu.ac.uk::b188cf07-3832-48ee-9f41-3d0e6792389f" providerId="AD" clId="Web-{144F6902-715E-88FB-7FBD-8741FA674C1D}" dt="2024-02-20T08:31:49.201" v="1"/>
          <ac:spMkLst>
            <pc:docMk/>
            <pc:sldMk cId="3159071367" sldId="366"/>
            <ac:spMk id="4" creationId="{86655189-E7B2-3A4A-99EE-997592791F7D}"/>
          </ac:spMkLst>
        </pc:spChg>
        <pc:spChg chg="mod ord">
          <ac:chgData name="Rawling, Eve" userId="S::er4150@hallam.shu.ac.uk::b188cf07-3832-48ee-9f41-3d0e6792389f" providerId="AD" clId="Web-{144F6902-715E-88FB-7FBD-8741FA674C1D}" dt="2024-02-20T08:31:49.201" v="1"/>
          <ac:spMkLst>
            <pc:docMk/>
            <pc:sldMk cId="3159071367" sldId="366"/>
            <ac:spMk id="5" creationId="{FA4FEC49-A0F0-FB4E-9A87-B2EF11364721}"/>
          </ac:spMkLst>
        </pc:spChg>
        <pc:spChg chg="mod ord">
          <ac:chgData name="Rawling, Eve" userId="S::er4150@hallam.shu.ac.uk::b188cf07-3832-48ee-9f41-3d0e6792389f" providerId="AD" clId="Web-{144F6902-715E-88FB-7FBD-8741FA674C1D}" dt="2024-02-20T08:31:49.201" v="1"/>
          <ac:spMkLst>
            <pc:docMk/>
            <pc:sldMk cId="3159071367" sldId="366"/>
            <ac:spMk id="6" creationId="{8D4284CF-DF13-E947-ADA5-0FD9AAC03C23}"/>
          </ac:spMkLst>
        </pc:spChg>
        <pc:spChg chg="mod ord">
          <ac:chgData name="Rawling, Eve" userId="S::er4150@hallam.shu.ac.uk::b188cf07-3832-48ee-9f41-3d0e6792389f" providerId="AD" clId="Web-{144F6902-715E-88FB-7FBD-8741FA674C1D}" dt="2024-02-20T08:31:49.201" v="1"/>
          <ac:spMkLst>
            <pc:docMk/>
            <pc:sldMk cId="3159071367" sldId="366"/>
            <ac:spMk id="7" creationId="{4E355B93-F7B4-8649-8BBF-819B529D7EC7}"/>
          </ac:spMkLst>
        </pc:spChg>
        <pc:spChg chg="mod ord">
          <ac:chgData name="Rawling, Eve" userId="S::er4150@hallam.shu.ac.uk::b188cf07-3832-48ee-9f41-3d0e6792389f" providerId="AD" clId="Web-{144F6902-715E-88FB-7FBD-8741FA674C1D}" dt="2024-02-20T08:43:24.500" v="19" actId="20577"/>
          <ac:spMkLst>
            <pc:docMk/>
            <pc:sldMk cId="3159071367" sldId="366"/>
            <ac:spMk id="8" creationId="{58554997-3B04-634C-A36E-69B03113315A}"/>
          </ac:spMkLst>
        </pc:spChg>
        <pc:spChg chg="mod ord">
          <ac:chgData name="Rawling, Eve" userId="S::er4150@hallam.shu.ac.uk::b188cf07-3832-48ee-9f41-3d0e6792389f" providerId="AD" clId="Web-{144F6902-715E-88FB-7FBD-8741FA674C1D}" dt="2024-02-20T08:31:49.201" v="1"/>
          <ac:spMkLst>
            <pc:docMk/>
            <pc:sldMk cId="3159071367" sldId="366"/>
            <ac:spMk id="9" creationId="{55F2A68F-70C1-7F46-9A1C-586701744F58}"/>
          </ac:spMkLst>
        </pc:spChg>
        <pc:spChg chg="mod ord">
          <ac:chgData name="Rawling, Eve" userId="S::er4150@hallam.shu.ac.uk::b188cf07-3832-48ee-9f41-3d0e6792389f" providerId="AD" clId="Web-{144F6902-715E-88FB-7FBD-8741FA674C1D}" dt="2024-02-20T08:31:49.201" v="1"/>
          <ac:spMkLst>
            <pc:docMk/>
            <pc:sldMk cId="3159071367" sldId="366"/>
            <ac:spMk id="10" creationId="{9C396C20-F6DF-C940-BE16-6E008BFF9CB9}"/>
          </ac:spMkLst>
        </pc:spChg>
        <pc:spChg chg="mod ord">
          <ac:chgData name="Rawling, Eve" userId="S::er4150@hallam.shu.ac.uk::b188cf07-3832-48ee-9f41-3d0e6792389f" providerId="AD" clId="Web-{144F6902-715E-88FB-7FBD-8741FA674C1D}" dt="2024-02-20T08:31:49.201" v="1"/>
          <ac:spMkLst>
            <pc:docMk/>
            <pc:sldMk cId="3159071367" sldId="366"/>
            <ac:spMk id="11" creationId="{188C120B-6FFA-9C42-80DF-9F19DE9503F4}"/>
          </ac:spMkLst>
        </pc:spChg>
        <pc:spChg chg="mod ord">
          <ac:chgData name="Rawling, Eve" userId="S::er4150@hallam.shu.ac.uk::b188cf07-3832-48ee-9f41-3d0e6792389f" providerId="AD" clId="Web-{144F6902-715E-88FB-7FBD-8741FA674C1D}" dt="2024-02-20T08:31:49.201" v="1"/>
          <ac:spMkLst>
            <pc:docMk/>
            <pc:sldMk cId="3159071367" sldId="366"/>
            <ac:spMk id="12" creationId="{6F29C953-E914-EE4E-B001-1E1EAD7BFD8A}"/>
          </ac:spMkLst>
        </pc:spChg>
        <pc:spChg chg="mod ord">
          <ac:chgData name="Rawling, Eve" userId="S::er4150@hallam.shu.ac.uk::b188cf07-3832-48ee-9f41-3d0e6792389f" providerId="AD" clId="Web-{144F6902-715E-88FB-7FBD-8741FA674C1D}" dt="2024-02-20T08:31:49.201" v="1"/>
          <ac:spMkLst>
            <pc:docMk/>
            <pc:sldMk cId="3159071367" sldId="366"/>
            <ac:spMk id="13" creationId="{B2B0E625-26CC-9744-9B92-56905E797B65}"/>
          </ac:spMkLst>
        </pc:spChg>
      </pc:sldChg>
      <pc:sldChg chg="modSp del mod modClrScheme chgLayout">
        <pc:chgData name="Rawling, Eve" userId="S::er4150@hallam.shu.ac.uk::b188cf07-3832-48ee-9f41-3d0e6792389f" providerId="AD" clId="Web-{144F6902-715E-88FB-7FBD-8741FA674C1D}" dt="2024-02-20T08:47:26.412" v="44"/>
        <pc:sldMkLst>
          <pc:docMk/>
          <pc:sldMk cId="2248716365" sldId="367"/>
        </pc:sldMkLst>
        <pc:spChg chg="mod ord">
          <ac:chgData name="Rawling, Eve" userId="S::er4150@hallam.shu.ac.uk::b188cf07-3832-48ee-9f41-3d0e6792389f" providerId="AD" clId="Web-{144F6902-715E-88FB-7FBD-8741FA674C1D}" dt="2024-02-20T08:31:49.201" v="1"/>
          <ac:spMkLst>
            <pc:docMk/>
            <pc:sldMk cId="2248716365" sldId="367"/>
            <ac:spMk id="2" creationId="{737728DC-195E-4A4E-AEBA-5E0D1DB03B76}"/>
          </ac:spMkLst>
        </pc:spChg>
      </pc:sldChg>
      <pc:sldChg chg="modSp mod modClrScheme chgLayout">
        <pc:chgData name="Rawling, Eve" userId="S::er4150@hallam.shu.ac.uk::b188cf07-3832-48ee-9f41-3d0e6792389f" providerId="AD" clId="Web-{144F6902-715E-88FB-7FBD-8741FA674C1D}" dt="2024-02-20T08:44:53.189" v="29" actId="20577"/>
        <pc:sldMkLst>
          <pc:docMk/>
          <pc:sldMk cId="3835850400" sldId="368"/>
        </pc:sldMkLst>
        <pc:spChg chg="mod ord">
          <ac:chgData name="Rawling, Eve" userId="S::er4150@hallam.shu.ac.uk::b188cf07-3832-48ee-9f41-3d0e6792389f" providerId="AD" clId="Web-{144F6902-715E-88FB-7FBD-8741FA674C1D}" dt="2024-02-20T08:44:53.189" v="29" actId="20577"/>
          <ac:spMkLst>
            <pc:docMk/>
            <pc:sldMk cId="3835850400" sldId="368"/>
            <ac:spMk id="2" creationId="{CC0E93C1-92F7-C262-5260-C692B87019C8}"/>
          </ac:spMkLst>
        </pc:spChg>
        <pc:spChg chg="mod ord">
          <ac:chgData name="Rawling, Eve" userId="S::er4150@hallam.shu.ac.uk::b188cf07-3832-48ee-9f41-3d0e6792389f" providerId="AD" clId="Web-{144F6902-715E-88FB-7FBD-8741FA674C1D}" dt="2024-02-20T08:43:46.844" v="20" actId="20577"/>
          <ac:spMkLst>
            <pc:docMk/>
            <pc:sldMk cId="3835850400" sldId="368"/>
            <ac:spMk id="3" creationId="{97BEAC7B-5ABB-6F05-1ED4-56D8FFB7AA6C}"/>
          </ac:spMkLst>
        </pc:spChg>
        <pc:spChg chg="mod ord">
          <ac:chgData name="Rawling, Eve" userId="S::er4150@hallam.shu.ac.uk::b188cf07-3832-48ee-9f41-3d0e6792389f" providerId="AD" clId="Web-{144F6902-715E-88FB-7FBD-8741FA674C1D}" dt="2024-02-20T08:43:54.657" v="22" actId="20577"/>
          <ac:spMkLst>
            <pc:docMk/>
            <pc:sldMk cId="3835850400" sldId="368"/>
            <ac:spMk id="4" creationId="{6F2BAE1E-63C2-87BD-C646-592854C23F4D}"/>
          </ac:spMkLst>
        </pc:spChg>
        <pc:spChg chg="mod ord">
          <ac:chgData name="Rawling, Eve" userId="S::er4150@hallam.shu.ac.uk::b188cf07-3832-48ee-9f41-3d0e6792389f" providerId="AD" clId="Web-{144F6902-715E-88FB-7FBD-8741FA674C1D}" dt="2024-02-20T08:31:49.201" v="1"/>
          <ac:spMkLst>
            <pc:docMk/>
            <pc:sldMk cId="3835850400" sldId="368"/>
            <ac:spMk id="7" creationId="{51DAB107-8618-157D-9074-EDF755163656}"/>
          </ac:spMkLst>
        </pc:spChg>
        <pc:spChg chg="mod ord">
          <ac:chgData name="Rawling, Eve" userId="S::er4150@hallam.shu.ac.uk::b188cf07-3832-48ee-9f41-3d0e6792389f" providerId="AD" clId="Web-{144F6902-715E-88FB-7FBD-8741FA674C1D}" dt="2024-02-20T08:31:49.201" v="1"/>
          <ac:spMkLst>
            <pc:docMk/>
            <pc:sldMk cId="3835850400" sldId="368"/>
            <ac:spMk id="8" creationId="{EC24C2AB-6B6E-62E0-5B92-1D4973E10AC1}"/>
          </ac:spMkLst>
        </pc:spChg>
        <pc:spChg chg="mod ord">
          <ac:chgData name="Rawling, Eve" userId="S::er4150@hallam.shu.ac.uk::b188cf07-3832-48ee-9f41-3d0e6792389f" providerId="AD" clId="Web-{144F6902-715E-88FB-7FBD-8741FA674C1D}" dt="2024-02-20T08:31:49.201" v="1"/>
          <ac:spMkLst>
            <pc:docMk/>
            <pc:sldMk cId="3835850400" sldId="368"/>
            <ac:spMk id="9" creationId="{9078B3E3-5053-C139-C778-26C72985561B}"/>
          </ac:spMkLst>
        </pc:spChg>
        <pc:spChg chg="mod">
          <ac:chgData name="Rawling, Eve" userId="S::er4150@hallam.shu.ac.uk::b188cf07-3832-48ee-9f41-3d0e6792389f" providerId="AD" clId="Web-{144F6902-715E-88FB-7FBD-8741FA674C1D}" dt="2024-02-20T08:43:50.531" v="21" actId="20577"/>
          <ac:spMkLst>
            <pc:docMk/>
            <pc:sldMk cId="3835850400" sldId="368"/>
            <ac:spMk id="13" creationId="{43B68109-13D8-55EE-1D76-985CE7CE7354}"/>
          </ac:spMkLst>
        </pc:spChg>
        <pc:picChg chg="mod ord">
          <ac:chgData name="Rawling, Eve" userId="S::er4150@hallam.shu.ac.uk::b188cf07-3832-48ee-9f41-3d0e6792389f" providerId="AD" clId="Web-{144F6902-715E-88FB-7FBD-8741FA674C1D}" dt="2024-02-20T08:31:49.201" v="1"/>
          <ac:picMkLst>
            <pc:docMk/>
            <pc:sldMk cId="3835850400" sldId="368"/>
            <ac:picMk id="10" creationId="{77BD25E5-CFDF-C4B9-B5D7-59D8FE59CFD1}"/>
          </ac:picMkLst>
        </pc:picChg>
        <pc:picChg chg="mod ord">
          <ac:chgData name="Rawling, Eve" userId="S::er4150@hallam.shu.ac.uk::b188cf07-3832-48ee-9f41-3d0e6792389f" providerId="AD" clId="Web-{144F6902-715E-88FB-7FBD-8741FA674C1D}" dt="2024-02-20T08:31:49.201" v="1"/>
          <ac:picMkLst>
            <pc:docMk/>
            <pc:sldMk cId="3835850400" sldId="368"/>
            <ac:picMk id="11" creationId="{5F599BE5-5632-361C-0D6F-8C3EF78B5171}"/>
          </ac:picMkLst>
        </pc:picChg>
      </pc:sldChg>
      <pc:sldChg chg="delSp del mod modClrScheme delDesignElem chgLayout">
        <pc:chgData name="Rawling, Eve" userId="S::er4150@hallam.shu.ac.uk::b188cf07-3832-48ee-9f41-3d0e6792389f" providerId="AD" clId="Web-{144F6902-715E-88FB-7FBD-8741FA674C1D}" dt="2024-02-20T08:45:25.737" v="32"/>
        <pc:sldMkLst>
          <pc:docMk/>
          <pc:sldMk cId="3338053094" sldId="369"/>
        </pc:sldMkLst>
        <pc:spChg chg="del">
          <ac:chgData name="Rawling, Eve" userId="S::er4150@hallam.shu.ac.uk::b188cf07-3832-48ee-9f41-3d0e6792389f" providerId="AD" clId="Web-{144F6902-715E-88FB-7FBD-8741FA674C1D}" dt="2024-02-20T08:31:45.857" v="0"/>
          <ac:spMkLst>
            <pc:docMk/>
            <pc:sldMk cId="3338053094" sldId="369"/>
            <ac:spMk id="15" creationId="{86FF76B9-219D-4469-AF87-0236D29032F1}"/>
          </ac:spMkLst>
        </pc:spChg>
        <pc:spChg chg="del">
          <ac:chgData name="Rawling, Eve" userId="S::er4150@hallam.shu.ac.uk::b188cf07-3832-48ee-9f41-3d0e6792389f" providerId="AD" clId="Web-{144F6902-715E-88FB-7FBD-8741FA674C1D}" dt="2024-02-20T08:31:45.857" v="0"/>
          <ac:spMkLst>
            <pc:docMk/>
            <pc:sldMk cId="3338053094" sldId="369"/>
            <ac:spMk id="21" creationId="{2E80C965-DB6D-4F81-9E9E-B027384D0BD6}"/>
          </ac:spMkLst>
        </pc:spChg>
        <pc:spChg chg="del">
          <ac:chgData name="Rawling, Eve" userId="S::er4150@hallam.shu.ac.uk::b188cf07-3832-48ee-9f41-3d0e6792389f" providerId="AD" clId="Web-{144F6902-715E-88FB-7FBD-8741FA674C1D}" dt="2024-02-20T08:31:45.857" v="0"/>
          <ac:spMkLst>
            <pc:docMk/>
            <pc:sldMk cId="3338053094" sldId="369"/>
            <ac:spMk id="23" creationId="{633C5E46-DAC5-4661-9C87-22B08E2A512F}"/>
          </ac:spMkLst>
        </pc:spChg>
        <pc:grpChg chg="del">
          <ac:chgData name="Rawling, Eve" userId="S::er4150@hallam.shu.ac.uk::b188cf07-3832-48ee-9f41-3d0e6792389f" providerId="AD" clId="Web-{144F6902-715E-88FB-7FBD-8741FA674C1D}" dt="2024-02-20T08:31:45.857" v="0"/>
          <ac:grpSpMkLst>
            <pc:docMk/>
            <pc:sldMk cId="3338053094" sldId="369"/>
            <ac:grpSpMk id="17" creationId="{DB88BD78-87E1-424D-B479-C37D8E41B12E}"/>
          </ac:grpSpMkLst>
        </pc:grpChg>
      </pc:sldChg>
      <pc:sldMasterChg chg="del delSldLayout">
        <pc:chgData name="Rawling, Eve" userId="S::er4150@hallam.shu.ac.uk::b188cf07-3832-48ee-9f41-3d0e6792389f" providerId="AD" clId="Web-{144F6902-715E-88FB-7FBD-8741FA674C1D}" dt="2024-02-20T08:31:45.857" v="0"/>
        <pc:sldMasterMkLst>
          <pc:docMk/>
          <pc:sldMasterMk cId="813302409" sldId="2147483694"/>
        </pc:sldMasterMkLst>
        <pc:sldLayoutChg chg="del">
          <pc:chgData name="Rawling, Eve" userId="S::er4150@hallam.shu.ac.uk::b188cf07-3832-48ee-9f41-3d0e6792389f" providerId="AD" clId="Web-{144F6902-715E-88FB-7FBD-8741FA674C1D}" dt="2024-02-20T08:31:45.857" v="0"/>
          <pc:sldLayoutMkLst>
            <pc:docMk/>
            <pc:sldMasterMk cId="813302409" sldId="2147483694"/>
            <pc:sldLayoutMk cId="3713719722" sldId="2147483695"/>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3786045818" sldId="2147483696"/>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993062680" sldId="2147483697"/>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460101914" sldId="2147483698"/>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3869699711" sldId="2147483699"/>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3092884643" sldId="2147483700"/>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644346789" sldId="2147483701"/>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1267358866" sldId="2147483702"/>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1732993971" sldId="2147483703"/>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2157655039" sldId="2147483704"/>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2199342007" sldId="2147483705"/>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2676514434" sldId="2147483706"/>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413740780" sldId="2147483707"/>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2392699162" sldId="2147483708"/>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1921407709" sldId="2147483709"/>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204361993" sldId="2147483710"/>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364351090" sldId="2147483711"/>
          </pc:sldLayoutMkLst>
        </pc:sldLayoutChg>
        <pc:sldLayoutChg chg="del">
          <pc:chgData name="Rawling, Eve" userId="S::er4150@hallam.shu.ac.uk::b188cf07-3832-48ee-9f41-3d0e6792389f" providerId="AD" clId="Web-{144F6902-715E-88FB-7FBD-8741FA674C1D}" dt="2024-02-20T08:31:45.857" v="0"/>
          <pc:sldLayoutMkLst>
            <pc:docMk/>
            <pc:sldMasterMk cId="813302409" sldId="2147483694"/>
            <pc:sldLayoutMk cId="91758288" sldId="2147483712"/>
          </pc:sldLayoutMkLst>
        </pc:sldLayoutChg>
      </pc:sldMasterChg>
      <pc:sldMasterChg chg="add del addSldLayout delSldLayout modSldLayout">
        <pc:chgData name="Rawling, Eve" userId="S::er4150@hallam.shu.ac.uk::b188cf07-3832-48ee-9f41-3d0e6792389f" providerId="AD" clId="Web-{144F6902-715E-88FB-7FBD-8741FA674C1D}" dt="2024-02-20T08:31:49.201" v="1"/>
        <pc:sldMasterMkLst>
          <pc:docMk/>
          <pc:sldMasterMk cId="3049307623" sldId="2147483713"/>
        </pc:sldMasterMkLst>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2673897808" sldId="2147483714"/>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3172197137" sldId="2147483715"/>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459897878" sldId="2147483716"/>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1419584389" sldId="2147483717"/>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3153946024" sldId="2147483718"/>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3117910121" sldId="2147483719"/>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2876994996" sldId="2147483720"/>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298464335" sldId="2147483721"/>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765699730" sldId="2147483722"/>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536598899" sldId="2147483723"/>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944060602" sldId="2147483724"/>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659018759" sldId="2147483725"/>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1394345336" sldId="2147483726"/>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1001080672" sldId="2147483727"/>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178455927" sldId="2147483728"/>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2185602430" sldId="2147483729"/>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1839830766" sldId="2147483730"/>
          </pc:sldLayoutMkLst>
        </pc:sldLayoutChg>
        <pc:sldLayoutChg chg="add del mod replId">
          <pc:chgData name="Rawling, Eve" userId="S::er4150@hallam.shu.ac.uk::b188cf07-3832-48ee-9f41-3d0e6792389f" providerId="AD" clId="Web-{144F6902-715E-88FB-7FBD-8741FA674C1D}" dt="2024-02-20T08:31:49.201" v="1"/>
          <pc:sldLayoutMkLst>
            <pc:docMk/>
            <pc:sldMasterMk cId="3049307623" sldId="2147483713"/>
            <pc:sldLayoutMk cId="1512539377" sldId="2147483731"/>
          </pc:sldLayoutMkLst>
        </pc:sldLayoutChg>
      </pc:sldMasterChg>
      <pc:sldMasterChg chg="add addSldLayout modSldLayout">
        <pc:chgData name="Rawling, Eve" userId="S::er4150@hallam.shu.ac.uk::b188cf07-3832-48ee-9f41-3d0e6792389f" providerId="AD" clId="Web-{144F6902-715E-88FB-7FBD-8741FA674C1D}" dt="2024-02-20T08:31:49.201" v="1"/>
        <pc:sldMasterMkLst>
          <pc:docMk/>
          <pc:sldMasterMk cId="1358178774" sldId="2147483732"/>
        </pc:sldMasterMkLst>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1512928344" sldId="2147483733"/>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4240843760" sldId="2147483734"/>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894465020" sldId="2147483735"/>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3091027824" sldId="2147483736"/>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2367739081" sldId="2147483737"/>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4266455795" sldId="2147483738"/>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322774104" sldId="2147483739"/>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1913544734" sldId="2147483740"/>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3931900022" sldId="2147483741"/>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4230322897" sldId="2147483742"/>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2786776347" sldId="2147483743"/>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1033636944" sldId="2147483744"/>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3211083121" sldId="2147483745"/>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823701093" sldId="2147483746"/>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1344524262" sldId="2147483747"/>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4033634121" sldId="2147483748"/>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385651819" sldId="2147483749"/>
          </pc:sldLayoutMkLst>
        </pc:sldLayoutChg>
        <pc:sldLayoutChg chg="add mod replId">
          <pc:chgData name="Rawling, Eve" userId="S::er4150@hallam.shu.ac.uk::b188cf07-3832-48ee-9f41-3d0e6792389f" providerId="AD" clId="Web-{144F6902-715E-88FB-7FBD-8741FA674C1D}" dt="2024-02-20T08:31:49.201" v="1"/>
          <pc:sldLayoutMkLst>
            <pc:docMk/>
            <pc:sldMasterMk cId="1358178774" sldId="2147483732"/>
            <pc:sldLayoutMk cId="2445621667" sldId="2147483750"/>
          </pc:sldLayoutMkLst>
        </pc:sldLayoutChg>
      </pc:sldMasterChg>
    </pc:docChg>
  </pc:docChgLst>
  <pc:docChgLst>
    <pc:chgData name="Rawling, Eve" userId="S::er4150@hallam.shu.ac.uk::b188cf07-3832-48ee-9f41-3d0e6792389f" providerId="AD" clId="Web-{2C6EA754-9C70-7CF4-FDBB-1C59EDB3AB5E}"/>
    <pc:docChg chg="addSld delSld modSld addMainMaster delMainMaster">
      <pc:chgData name="Rawling, Eve" userId="S::er4150@hallam.shu.ac.uk::b188cf07-3832-48ee-9f41-3d0e6792389f" providerId="AD" clId="Web-{2C6EA754-9C70-7CF4-FDBB-1C59EDB3AB5E}" dt="2024-02-20T08:28:06.794" v="815" actId="14100"/>
      <pc:docMkLst>
        <pc:docMk/>
      </pc:docMkLst>
      <pc:sldChg chg="modSp mod modClrScheme chgLayout">
        <pc:chgData name="Rawling, Eve" userId="S::er4150@hallam.shu.ac.uk::b188cf07-3832-48ee-9f41-3d0e6792389f" providerId="AD" clId="Web-{2C6EA754-9C70-7CF4-FDBB-1C59EDB3AB5E}" dt="2024-02-20T08:27:41.747" v="810"/>
        <pc:sldMkLst>
          <pc:docMk/>
          <pc:sldMk cId="2336677316" sldId="343"/>
        </pc:sldMkLst>
        <pc:spChg chg="mod ord">
          <ac:chgData name="Rawling, Eve" userId="S::er4150@hallam.shu.ac.uk::b188cf07-3832-48ee-9f41-3d0e6792389f" providerId="AD" clId="Web-{2C6EA754-9C70-7CF4-FDBB-1C59EDB3AB5E}" dt="2024-02-20T08:27:41.747" v="810"/>
          <ac:spMkLst>
            <pc:docMk/>
            <pc:sldMk cId="2336677316" sldId="343"/>
            <ac:spMk id="2" creationId="{51DF3D98-3C30-4CFC-8643-C81E829C8C25}"/>
          </ac:spMkLst>
        </pc:spChg>
        <pc:spChg chg="mod ord">
          <ac:chgData name="Rawling, Eve" userId="S::er4150@hallam.shu.ac.uk::b188cf07-3832-48ee-9f41-3d0e6792389f" providerId="AD" clId="Web-{2C6EA754-9C70-7CF4-FDBB-1C59EDB3AB5E}" dt="2024-02-20T08:27:41.747" v="810"/>
          <ac:spMkLst>
            <pc:docMk/>
            <pc:sldMk cId="2336677316" sldId="343"/>
            <ac:spMk id="9" creationId="{76767661-63CB-A645-82F2-3B860E338B67}"/>
          </ac:spMkLst>
        </pc:spChg>
        <pc:spChg chg="mod ord">
          <ac:chgData name="Rawling, Eve" userId="S::er4150@hallam.shu.ac.uk::b188cf07-3832-48ee-9f41-3d0e6792389f" providerId="AD" clId="Web-{2C6EA754-9C70-7CF4-FDBB-1C59EDB3AB5E}" dt="2024-02-20T08:27:41.747" v="810"/>
          <ac:spMkLst>
            <pc:docMk/>
            <pc:sldMk cId="2336677316" sldId="343"/>
            <ac:spMk id="11" creationId="{F0F25866-5DB1-334A-8037-692579FBDE39}"/>
          </ac:spMkLst>
        </pc:spChg>
        <pc:picChg chg="mod ord">
          <ac:chgData name="Rawling, Eve" userId="S::er4150@hallam.shu.ac.uk::b188cf07-3832-48ee-9f41-3d0e6792389f" providerId="AD" clId="Web-{2C6EA754-9C70-7CF4-FDBB-1C59EDB3AB5E}" dt="2024-02-20T08:27:41.747" v="810"/>
          <ac:picMkLst>
            <pc:docMk/>
            <pc:sldMk cId="2336677316" sldId="343"/>
            <ac:picMk id="13" creationId="{EC944911-7CDD-41CC-A7F0-5B0CF85D545C}"/>
          </ac:picMkLst>
        </pc:picChg>
      </pc:sldChg>
      <pc:sldChg chg="modSp add del mod modClrScheme chgLayout">
        <pc:chgData name="Rawling, Eve" userId="S::er4150@hallam.shu.ac.uk::b188cf07-3832-48ee-9f41-3d0e6792389f" providerId="AD" clId="Web-{2C6EA754-9C70-7CF4-FDBB-1C59EDB3AB5E}" dt="2024-02-20T08:27:41.747" v="810"/>
        <pc:sldMkLst>
          <pc:docMk/>
          <pc:sldMk cId="2960950710" sldId="350"/>
        </pc:sldMkLst>
        <pc:spChg chg="mod ord">
          <ac:chgData name="Rawling, Eve" userId="S::er4150@hallam.shu.ac.uk::b188cf07-3832-48ee-9f41-3d0e6792389f" providerId="AD" clId="Web-{2C6EA754-9C70-7CF4-FDBB-1C59EDB3AB5E}" dt="2024-02-20T08:27:41.747" v="810"/>
          <ac:spMkLst>
            <pc:docMk/>
            <pc:sldMk cId="2960950710" sldId="350"/>
            <ac:spMk id="2" creationId="{293E168C-8042-5B4E-A5A4-A5BF693AE2D6}"/>
          </ac:spMkLst>
        </pc:spChg>
        <pc:spChg chg="mod ord">
          <ac:chgData name="Rawling, Eve" userId="S::er4150@hallam.shu.ac.uk::b188cf07-3832-48ee-9f41-3d0e6792389f" providerId="AD" clId="Web-{2C6EA754-9C70-7CF4-FDBB-1C59EDB3AB5E}" dt="2024-02-20T08:27:41.747" v="810"/>
          <ac:spMkLst>
            <pc:docMk/>
            <pc:sldMk cId="2960950710" sldId="350"/>
            <ac:spMk id="3" creationId="{F18E61D8-31A3-2D45-8E25-CBE846E26E1C}"/>
          </ac:spMkLst>
        </pc:spChg>
      </pc:sldChg>
      <pc:sldChg chg="addSp delSp modSp mod modClrScheme chgLayout">
        <pc:chgData name="Rawling, Eve" userId="S::er4150@hallam.shu.ac.uk::b188cf07-3832-48ee-9f41-3d0e6792389f" providerId="AD" clId="Web-{2C6EA754-9C70-7CF4-FDBB-1C59EDB3AB5E}" dt="2024-02-20T08:27:41.747" v="810"/>
        <pc:sldMkLst>
          <pc:docMk/>
          <pc:sldMk cId="289860937" sldId="352"/>
        </pc:sldMkLst>
        <pc:spChg chg="mod ord">
          <ac:chgData name="Rawling, Eve" userId="S::er4150@hallam.shu.ac.uk::b188cf07-3832-48ee-9f41-3d0e6792389f" providerId="AD" clId="Web-{2C6EA754-9C70-7CF4-FDBB-1C59EDB3AB5E}" dt="2024-02-20T08:27:41.747" v="810"/>
          <ac:spMkLst>
            <pc:docMk/>
            <pc:sldMk cId="289860937" sldId="352"/>
            <ac:spMk id="2" creationId="{2DD54756-A790-C845-A85F-35391529E591}"/>
          </ac:spMkLst>
        </pc:spChg>
        <pc:spChg chg="del mod">
          <ac:chgData name="Rawling, Eve" userId="S::er4150@hallam.shu.ac.uk::b188cf07-3832-48ee-9f41-3d0e6792389f" providerId="AD" clId="Web-{2C6EA754-9C70-7CF4-FDBB-1C59EDB3AB5E}" dt="2024-02-20T07:35:45.308" v="101"/>
          <ac:spMkLst>
            <pc:docMk/>
            <pc:sldMk cId="289860937" sldId="352"/>
            <ac:spMk id="3" creationId="{91AA5D8C-0134-F046-A548-3465F817747C}"/>
          </ac:spMkLst>
        </pc:spChg>
        <pc:spChg chg="mod ord">
          <ac:chgData name="Rawling, Eve" userId="S::er4150@hallam.shu.ac.uk::b188cf07-3832-48ee-9f41-3d0e6792389f" providerId="AD" clId="Web-{2C6EA754-9C70-7CF4-FDBB-1C59EDB3AB5E}" dt="2024-02-20T08:27:41.747" v="810"/>
          <ac:spMkLst>
            <pc:docMk/>
            <pc:sldMk cId="289860937" sldId="352"/>
            <ac:spMk id="4" creationId="{C7EC6698-132B-1143-A2A9-00A97D9572D8}"/>
          </ac:spMkLst>
        </pc:spChg>
        <pc:spChg chg="del">
          <ac:chgData name="Rawling, Eve" userId="S::er4150@hallam.shu.ac.uk::b188cf07-3832-48ee-9f41-3d0e6792389f" providerId="AD" clId="Web-{2C6EA754-9C70-7CF4-FDBB-1C59EDB3AB5E}" dt="2024-02-20T07:35:52.449" v="102"/>
          <ac:spMkLst>
            <pc:docMk/>
            <pc:sldMk cId="289860937" sldId="352"/>
            <ac:spMk id="5" creationId="{6979C7D4-91CF-6443-91D5-65DC860B407D}"/>
          </ac:spMkLst>
        </pc:spChg>
        <pc:spChg chg="mod ord">
          <ac:chgData name="Rawling, Eve" userId="S::er4150@hallam.shu.ac.uk::b188cf07-3832-48ee-9f41-3d0e6792389f" providerId="AD" clId="Web-{2C6EA754-9C70-7CF4-FDBB-1C59EDB3AB5E}" dt="2024-02-20T08:27:41.747" v="810"/>
          <ac:spMkLst>
            <pc:docMk/>
            <pc:sldMk cId="289860937" sldId="352"/>
            <ac:spMk id="6" creationId="{C0015C52-08ED-464E-B7E8-24892D9C1319}"/>
          </ac:spMkLst>
        </pc:spChg>
        <pc:spChg chg="mod ord">
          <ac:chgData name="Rawling, Eve" userId="S::er4150@hallam.shu.ac.uk::b188cf07-3832-48ee-9f41-3d0e6792389f" providerId="AD" clId="Web-{2C6EA754-9C70-7CF4-FDBB-1C59EDB3AB5E}" dt="2024-02-20T08:27:41.747" v="810"/>
          <ac:spMkLst>
            <pc:docMk/>
            <pc:sldMk cId="289860937" sldId="352"/>
            <ac:spMk id="7" creationId="{3E1C152D-1AA6-9242-B5C9-B06EEE4F9661}"/>
          </ac:spMkLst>
        </pc:spChg>
        <pc:spChg chg="mod ord">
          <ac:chgData name="Rawling, Eve" userId="S::er4150@hallam.shu.ac.uk::b188cf07-3832-48ee-9f41-3d0e6792389f" providerId="AD" clId="Web-{2C6EA754-9C70-7CF4-FDBB-1C59EDB3AB5E}" dt="2024-02-20T08:27:41.747" v="810"/>
          <ac:spMkLst>
            <pc:docMk/>
            <pc:sldMk cId="289860937" sldId="352"/>
            <ac:spMk id="8" creationId="{B32B0C1D-C221-7C47-B7D6-77E7BDB41749}"/>
          </ac:spMkLst>
        </pc:spChg>
        <pc:spChg chg="mod ord">
          <ac:chgData name="Rawling, Eve" userId="S::er4150@hallam.shu.ac.uk::b188cf07-3832-48ee-9f41-3d0e6792389f" providerId="AD" clId="Web-{2C6EA754-9C70-7CF4-FDBB-1C59EDB3AB5E}" dt="2024-02-20T08:27:41.747" v="810"/>
          <ac:spMkLst>
            <pc:docMk/>
            <pc:sldMk cId="289860937" sldId="352"/>
            <ac:spMk id="9" creationId="{38FB4732-AB07-C54D-AF44-F8ADB6D2B8B6}"/>
          </ac:spMkLst>
        </pc:spChg>
        <pc:spChg chg="mod ord">
          <ac:chgData name="Rawling, Eve" userId="S::er4150@hallam.shu.ac.uk::b188cf07-3832-48ee-9f41-3d0e6792389f" providerId="AD" clId="Web-{2C6EA754-9C70-7CF4-FDBB-1C59EDB3AB5E}" dt="2024-02-20T08:27:41.747" v="810"/>
          <ac:spMkLst>
            <pc:docMk/>
            <pc:sldMk cId="289860937" sldId="352"/>
            <ac:spMk id="10" creationId="{69BD3932-D1D0-1045-BD96-8B26F11B8515}"/>
          </ac:spMkLst>
        </pc:spChg>
        <pc:spChg chg="mod ord">
          <ac:chgData name="Rawling, Eve" userId="S::er4150@hallam.shu.ac.uk::b188cf07-3832-48ee-9f41-3d0e6792389f" providerId="AD" clId="Web-{2C6EA754-9C70-7CF4-FDBB-1C59EDB3AB5E}" dt="2024-02-20T08:27:41.747" v="810"/>
          <ac:spMkLst>
            <pc:docMk/>
            <pc:sldMk cId="289860937" sldId="352"/>
            <ac:spMk id="11" creationId="{7F247A08-A350-EF44-9F10-FC72B5466602}"/>
          </ac:spMkLst>
        </pc:spChg>
        <pc:spChg chg="mod ord">
          <ac:chgData name="Rawling, Eve" userId="S::er4150@hallam.shu.ac.uk::b188cf07-3832-48ee-9f41-3d0e6792389f" providerId="AD" clId="Web-{2C6EA754-9C70-7CF4-FDBB-1C59EDB3AB5E}" dt="2024-02-20T08:27:41.747" v="810"/>
          <ac:spMkLst>
            <pc:docMk/>
            <pc:sldMk cId="289860937" sldId="352"/>
            <ac:spMk id="12" creationId="{B115086E-2AC3-4F4D-8F85-104CFA64FECF}"/>
          </ac:spMkLst>
        </pc:spChg>
        <pc:spChg chg="mod ord">
          <ac:chgData name="Rawling, Eve" userId="S::er4150@hallam.shu.ac.uk::b188cf07-3832-48ee-9f41-3d0e6792389f" providerId="AD" clId="Web-{2C6EA754-9C70-7CF4-FDBB-1C59EDB3AB5E}" dt="2024-02-20T08:27:41.747" v="810"/>
          <ac:spMkLst>
            <pc:docMk/>
            <pc:sldMk cId="289860937" sldId="352"/>
            <ac:spMk id="13" creationId="{2D9626DF-C81E-004B-9A70-7EF103792475}"/>
          </ac:spMkLst>
        </pc:spChg>
        <pc:spChg chg="mod ord">
          <ac:chgData name="Rawling, Eve" userId="S::er4150@hallam.shu.ac.uk::b188cf07-3832-48ee-9f41-3d0e6792389f" providerId="AD" clId="Web-{2C6EA754-9C70-7CF4-FDBB-1C59EDB3AB5E}" dt="2024-02-20T08:27:41.747" v="810"/>
          <ac:spMkLst>
            <pc:docMk/>
            <pc:sldMk cId="289860937" sldId="352"/>
            <ac:spMk id="14" creationId="{C0BAE34D-BF83-084B-A10C-EB85694B9ACF}"/>
          </ac:spMkLst>
        </pc:spChg>
        <pc:spChg chg="mod ord">
          <ac:chgData name="Rawling, Eve" userId="S::er4150@hallam.shu.ac.uk::b188cf07-3832-48ee-9f41-3d0e6792389f" providerId="AD" clId="Web-{2C6EA754-9C70-7CF4-FDBB-1C59EDB3AB5E}" dt="2024-02-20T08:27:41.747" v="810"/>
          <ac:spMkLst>
            <pc:docMk/>
            <pc:sldMk cId="289860937" sldId="352"/>
            <ac:spMk id="15" creationId="{329469AE-B59A-AA41-9085-106D011808F5}"/>
          </ac:spMkLst>
        </pc:spChg>
        <pc:spChg chg="add mod ord">
          <ac:chgData name="Rawling, Eve" userId="S::er4150@hallam.shu.ac.uk::b188cf07-3832-48ee-9f41-3d0e6792389f" providerId="AD" clId="Web-{2C6EA754-9C70-7CF4-FDBB-1C59EDB3AB5E}" dt="2024-02-20T08:27:41.747" v="810"/>
          <ac:spMkLst>
            <pc:docMk/>
            <pc:sldMk cId="289860937" sldId="352"/>
            <ac:spMk id="17" creationId="{9080CE05-0972-794C-3103-AE9A0FDE9310}"/>
          </ac:spMkLst>
        </pc:spChg>
        <pc:spChg chg="add mod ord">
          <ac:chgData name="Rawling, Eve" userId="S::er4150@hallam.shu.ac.uk::b188cf07-3832-48ee-9f41-3d0e6792389f" providerId="AD" clId="Web-{2C6EA754-9C70-7CF4-FDBB-1C59EDB3AB5E}" dt="2024-02-20T08:27:41.747" v="810"/>
          <ac:spMkLst>
            <pc:docMk/>
            <pc:sldMk cId="289860937" sldId="352"/>
            <ac:spMk id="19" creationId="{EF5CDA80-346A-1946-E623-0D3D2A8E1D28}"/>
          </ac:spMkLst>
        </pc:spChg>
      </pc:sldChg>
      <pc:sldChg chg="modSp mod modClrScheme chgLayout">
        <pc:chgData name="Rawling, Eve" userId="S::er4150@hallam.shu.ac.uk::b188cf07-3832-48ee-9f41-3d0e6792389f" providerId="AD" clId="Web-{2C6EA754-9C70-7CF4-FDBB-1C59EDB3AB5E}" dt="2024-02-20T08:27:41.747" v="810"/>
        <pc:sldMkLst>
          <pc:docMk/>
          <pc:sldMk cId="4206035864" sldId="355"/>
        </pc:sldMkLst>
        <pc:spChg chg="mod ord">
          <ac:chgData name="Rawling, Eve" userId="S::er4150@hallam.shu.ac.uk::b188cf07-3832-48ee-9f41-3d0e6792389f" providerId="AD" clId="Web-{2C6EA754-9C70-7CF4-FDBB-1C59EDB3AB5E}" dt="2024-02-20T08:27:41.747" v="810"/>
          <ac:spMkLst>
            <pc:docMk/>
            <pc:sldMk cId="4206035864" sldId="355"/>
            <ac:spMk id="2" creationId="{737728DC-195E-4A4E-AEBA-5E0D1DB03B76}"/>
          </ac:spMkLst>
        </pc:spChg>
      </pc:sldChg>
      <pc:sldChg chg="addSp delSp modSp mod modClrScheme chgLayout">
        <pc:chgData name="Rawling, Eve" userId="S::er4150@hallam.shu.ac.uk::b188cf07-3832-48ee-9f41-3d0e6792389f" providerId="AD" clId="Web-{2C6EA754-9C70-7CF4-FDBB-1C59EDB3AB5E}" dt="2024-02-20T08:27:41.747" v="810"/>
        <pc:sldMkLst>
          <pc:docMk/>
          <pc:sldMk cId="2509101887" sldId="357"/>
        </pc:sldMkLst>
        <pc:spChg chg="add del mod ord">
          <ac:chgData name="Rawling, Eve" userId="S::er4150@hallam.shu.ac.uk::b188cf07-3832-48ee-9f41-3d0e6792389f" providerId="AD" clId="Web-{2C6EA754-9C70-7CF4-FDBB-1C59EDB3AB5E}" dt="2024-02-20T08:27:41.747" v="810"/>
          <ac:spMkLst>
            <pc:docMk/>
            <pc:sldMk cId="2509101887" sldId="357"/>
            <ac:spMk id="2" creationId="{00319620-6CCC-A34D-9D45-D6B57F800708}"/>
          </ac:spMkLst>
        </pc:spChg>
        <pc:spChg chg="mod ord">
          <ac:chgData name="Rawling, Eve" userId="S::er4150@hallam.shu.ac.uk::b188cf07-3832-48ee-9f41-3d0e6792389f" providerId="AD" clId="Web-{2C6EA754-9C70-7CF4-FDBB-1C59EDB3AB5E}" dt="2024-02-20T08:27:41.747" v="810"/>
          <ac:spMkLst>
            <pc:docMk/>
            <pc:sldMk cId="2509101887" sldId="357"/>
            <ac:spMk id="3" creationId="{6873C602-BA59-1744-B258-B489E00A3E14}"/>
          </ac:spMkLst>
        </pc:spChg>
        <pc:spChg chg="mod ord">
          <ac:chgData name="Rawling, Eve" userId="S::er4150@hallam.shu.ac.uk::b188cf07-3832-48ee-9f41-3d0e6792389f" providerId="AD" clId="Web-{2C6EA754-9C70-7CF4-FDBB-1C59EDB3AB5E}" dt="2024-02-20T08:27:41.747" v="810"/>
          <ac:spMkLst>
            <pc:docMk/>
            <pc:sldMk cId="2509101887" sldId="357"/>
            <ac:spMk id="4" creationId="{86655189-E7B2-3A4A-99EE-997592791F7D}"/>
          </ac:spMkLst>
        </pc:spChg>
        <pc:spChg chg="mod ord">
          <ac:chgData name="Rawling, Eve" userId="S::er4150@hallam.shu.ac.uk::b188cf07-3832-48ee-9f41-3d0e6792389f" providerId="AD" clId="Web-{2C6EA754-9C70-7CF4-FDBB-1C59EDB3AB5E}" dt="2024-02-20T08:27:41.747" v="810"/>
          <ac:spMkLst>
            <pc:docMk/>
            <pc:sldMk cId="2509101887" sldId="357"/>
            <ac:spMk id="5" creationId="{FA4FEC49-A0F0-FB4E-9A87-B2EF11364721}"/>
          </ac:spMkLst>
        </pc:spChg>
        <pc:spChg chg="mod ord">
          <ac:chgData name="Rawling, Eve" userId="S::er4150@hallam.shu.ac.uk::b188cf07-3832-48ee-9f41-3d0e6792389f" providerId="AD" clId="Web-{2C6EA754-9C70-7CF4-FDBB-1C59EDB3AB5E}" dt="2024-02-20T08:27:41.747" v="810"/>
          <ac:spMkLst>
            <pc:docMk/>
            <pc:sldMk cId="2509101887" sldId="357"/>
            <ac:spMk id="6" creationId="{8D4284CF-DF13-E947-ADA5-0FD9AAC03C23}"/>
          </ac:spMkLst>
        </pc:spChg>
        <pc:spChg chg="mod ord">
          <ac:chgData name="Rawling, Eve" userId="S::er4150@hallam.shu.ac.uk::b188cf07-3832-48ee-9f41-3d0e6792389f" providerId="AD" clId="Web-{2C6EA754-9C70-7CF4-FDBB-1C59EDB3AB5E}" dt="2024-02-20T08:27:41.747" v="810"/>
          <ac:spMkLst>
            <pc:docMk/>
            <pc:sldMk cId="2509101887" sldId="357"/>
            <ac:spMk id="7" creationId="{4E355B93-F7B4-8649-8BBF-819B529D7EC7}"/>
          </ac:spMkLst>
        </pc:spChg>
        <pc:spChg chg="mod ord">
          <ac:chgData name="Rawling, Eve" userId="S::er4150@hallam.shu.ac.uk::b188cf07-3832-48ee-9f41-3d0e6792389f" providerId="AD" clId="Web-{2C6EA754-9C70-7CF4-FDBB-1C59EDB3AB5E}" dt="2024-02-20T08:27:41.747" v="810"/>
          <ac:spMkLst>
            <pc:docMk/>
            <pc:sldMk cId="2509101887" sldId="357"/>
            <ac:spMk id="8" creationId="{58554997-3B04-634C-A36E-69B03113315A}"/>
          </ac:spMkLst>
        </pc:spChg>
        <pc:spChg chg="mod ord">
          <ac:chgData name="Rawling, Eve" userId="S::er4150@hallam.shu.ac.uk::b188cf07-3832-48ee-9f41-3d0e6792389f" providerId="AD" clId="Web-{2C6EA754-9C70-7CF4-FDBB-1C59EDB3AB5E}" dt="2024-02-20T08:27:41.747" v="810"/>
          <ac:spMkLst>
            <pc:docMk/>
            <pc:sldMk cId="2509101887" sldId="357"/>
            <ac:spMk id="9" creationId="{55F2A68F-70C1-7F46-9A1C-586701744F58}"/>
          </ac:spMkLst>
        </pc:spChg>
        <pc:spChg chg="mod ord">
          <ac:chgData name="Rawling, Eve" userId="S::er4150@hallam.shu.ac.uk::b188cf07-3832-48ee-9f41-3d0e6792389f" providerId="AD" clId="Web-{2C6EA754-9C70-7CF4-FDBB-1C59EDB3AB5E}" dt="2024-02-20T08:27:41.747" v="810"/>
          <ac:spMkLst>
            <pc:docMk/>
            <pc:sldMk cId="2509101887" sldId="357"/>
            <ac:spMk id="10" creationId="{9C396C20-F6DF-C940-BE16-6E008BFF9CB9}"/>
          </ac:spMkLst>
        </pc:spChg>
        <pc:spChg chg="mod ord">
          <ac:chgData name="Rawling, Eve" userId="S::er4150@hallam.shu.ac.uk::b188cf07-3832-48ee-9f41-3d0e6792389f" providerId="AD" clId="Web-{2C6EA754-9C70-7CF4-FDBB-1C59EDB3AB5E}" dt="2024-02-20T08:27:41.747" v="810"/>
          <ac:spMkLst>
            <pc:docMk/>
            <pc:sldMk cId="2509101887" sldId="357"/>
            <ac:spMk id="11" creationId="{188C120B-6FFA-9C42-80DF-9F19DE9503F4}"/>
          </ac:spMkLst>
        </pc:spChg>
        <pc:spChg chg="mod ord">
          <ac:chgData name="Rawling, Eve" userId="S::er4150@hallam.shu.ac.uk::b188cf07-3832-48ee-9f41-3d0e6792389f" providerId="AD" clId="Web-{2C6EA754-9C70-7CF4-FDBB-1C59EDB3AB5E}" dt="2024-02-20T08:27:41.747" v="810"/>
          <ac:spMkLst>
            <pc:docMk/>
            <pc:sldMk cId="2509101887" sldId="357"/>
            <ac:spMk id="12" creationId="{6F29C953-E914-EE4E-B001-1E1EAD7BFD8A}"/>
          </ac:spMkLst>
        </pc:spChg>
        <pc:spChg chg="mod ord">
          <ac:chgData name="Rawling, Eve" userId="S::er4150@hallam.shu.ac.uk::b188cf07-3832-48ee-9f41-3d0e6792389f" providerId="AD" clId="Web-{2C6EA754-9C70-7CF4-FDBB-1C59EDB3AB5E}" dt="2024-02-20T08:27:41.747" v="810"/>
          <ac:spMkLst>
            <pc:docMk/>
            <pc:sldMk cId="2509101887" sldId="357"/>
            <ac:spMk id="13" creationId="{B2B0E625-26CC-9744-9B92-56905E797B65}"/>
          </ac:spMkLst>
        </pc:spChg>
        <pc:spChg chg="add mod">
          <ac:chgData name="Rawling, Eve" userId="S::er4150@hallam.shu.ac.uk::b188cf07-3832-48ee-9f41-3d0e6792389f" providerId="AD" clId="Web-{2C6EA754-9C70-7CF4-FDBB-1C59EDB3AB5E}" dt="2024-02-20T07:51:40.895" v="426" actId="1076"/>
          <ac:spMkLst>
            <pc:docMk/>
            <pc:sldMk cId="2509101887" sldId="357"/>
            <ac:spMk id="15" creationId="{26CE2871-317C-9FB1-FBF3-A6568B5CB9FD}"/>
          </ac:spMkLst>
        </pc:spChg>
        <pc:spChg chg="add del mod">
          <ac:chgData name="Rawling, Eve" userId="S::er4150@hallam.shu.ac.uk::b188cf07-3832-48ee-9f41-3d0e6792389f" providerId="AD" clId="Web-{2C6EA754-9C70-7CF4-FDBB-1C59EDB3AB5E}" dt="2024-02-20T07:51:52.473" v="428"/>
          <ac:spMkLst>
            <pc:docMk/>
            <pc:sldMk cId="2509101887" sldId="357"/>
            <ac:spMk id="17" creationId="{CB8EBE96-3014-96D1-15F8-F95CB530DE20}"/>
          </ac:spMkLst>
        </pc:spChg>
      </pc:sldChg>
      <pc:sldChg chg="modSp mod modClrScheme chgLayout">
        <pc:chgData name="Rawling, Eve" userId="S::er4150@hallam.shu.ac.uk::b188cf07-3832-48ee-9f41-3d0e6792389f" providerId="AD" clId="Web-{2C6EA754-9C70-7CF4-FDBB-1C59EDB3AB5E}" dt="2024-02-20T08:27:41.747" v="810"/>
        <pc:sldMkLst>
          <pc:docMk/>
          <pc:sldMk cId="767675903" sldId="362"/>
        </pc:sldMkLst>
        <pc:spChg chg="mod ord">
          <ac:chgData name="Rawling, Eve" userId="S::er4150@hallam.shu.ac.uk::b188cf07-3832-48ee-9f41-3d0e6792389f" providerId="AD" clId="Web-{2C6EA754-9C70-7CF4-FDBB-1C59EDB3AB5E}" dt="2024-02-20T08:27:41.747" v="810"/>
          <ac:spMkLst>
            <pc:docMk/>
            <pc:sldMk cId="767675903" sldId="362"/>
            <ac:spMk id="2" creationId="{68F0FA04-6227-9040-92A6-9514A59B8E7B}"/>
          </ac:spMkLst>
        </pc:spChg>
        <pc:spChg chg="mod ord">
          <ac:chgData name="Rawling, Eve" userId="S::er4150@hallam.shu.ac.uk::b188cf07-3832-48ee-9f41-3d0e6792389f" providerId="AD" clId="Web-{2C6EA754-9C70-7CF4-FDBB-1C59EDB3AB5E}" dt="2024-02-20T08:27:41.747" v="810"/>
          <ac:spMkLst>
            <pc:docMk/>
            <pc:sldMk cId="767675903" sldId="362"/>
            <ac:spMk id="3" creationId="{9CD657E5-4675-E84E-840E-4F6D4868C5A9}"/>
          </ac:spMkLst>
        </pc:spChg>
        <pc:spChg chg="mod ord">
          <ac:chgData name="Rawling, Eve" userId="S::er4150@hallam.shu.ac.uk::b188cf07-3832-48ee-9f41-3d0e6792389f" providerId="AD" clId="Web-{2C6EA754-9C70-7CF4-FDBB-1C59EDB3AB5E}" dt="2024-02-20T08:27:41.747" v="810"/>
          <ac:spMkLst>
            <pc:docMk/>
            <pc:sldMk cId="767675903" sldId="362"/>
            <ac:spMk id="4" creationId="{6AF03CC0-7DA0-ED4F-B612-580E138D588A}"/>
          </ac:spMkLst>
        </pc:spChg>
        <pc:spChg chg="mod ord">
          <ac:chgData name="Rawling, Eve" userId="S::er4150@hallam.shu.ac.uk::b188cf07-3832-48ee-9f41-3d0e6792389f" providerId="AD" clId="Web-{2C6EA754-9C70-7CF4-FDBB-1C59EDB3AB5E}" dt="2024-02-20T08:27:41.747" v="810"/>
          <ac:spMkLst>
            <pc:docMk/>
            <pc:sldMk cId="767675903" sldId="362"/>
            <ac:spMk id="5" creationId="{0B4B9306-DDC0-AD4F-A9C2-739C6AEB0172}"/>
          </ac:spMkLst>
        </pc:spChg>
        <pc:spChg chg="mod ord">
          <ac:chgData name="Rawling, Eve" userId="S::er4150@hallam.shu.ac.uk::b188cf07-3832-48ee-9f41-3d0e6792389f" providerId="AD" clId="Web-{2C6EA754-9C70-7CF4-FDBB-1C59EDB3AB5E}" dt="2024-02-20T08:27:41.747" v="810"/>
          <ac:spMkLst>
            <pc:docMk/>
            <pc:sldMk cId="767675903" sldId="362"/>
            <ac:spMk id="6" creationId="{B7D8EEE0-6E1C-9F47-936F-25FCC2FC368C}"/>
          </ac:spMkLst>
        </pc:spChg>
        <pc:spChg chg="mod ord">
          <ac:chgData name="Rawling, Eve" userId="S::er4150@hallam.shu.ac.uk::b188cf07-3832-48ee-9f41-3d0e6792389f" providerId="AD" clId="Web-{2C6EA754-9C70-7CF4-FDBB-1C59EDB3AB5E}" dt="2024-02-20T08:27:41.747" v="810"/>
          <ac:spMkLst>
            <pc:docMk/>
            <pc:sldMk cId="767675903" sldId="362"/>
            <ac:spMk id="7" creationId="{99E44123-0AF5-4A4C-B0C7-BB7409DE8161}"/>
          </ac:spMkLst>
        </pc:spChg>
        <pc:spChg chg="mod ord">
          <ac:chgData name="Rawling, Eve" userId="S::er4150@hallam.shu.ac.uk::b188cf07-3832-48ee-9f41-3d0e6792389f" providerId="AD" clId="Web-{2C6EA754-9C70-7CF4-FDBB-1C59EDB3AB5E}" dt="2024-02-20T08:27:41.747" v="810"/>
          <ac:spMkLst>
            <pc:docMk/>
            <pc:sldMk cId="767675903" sldId="362"/>
            <ac:spMk id="8" creationId="{2A659727-BBB9-9B49-BCA1-694F74F717C4}"/>
          </ac:spMkLst>
        </pc:spChg>
        <pc:spChg chg="mod ord">
          <ac:chgData name="Rawling, Eve" userId="S::er4150@hallam.shu.ac.uk::b188cf07-3832-48ee-9f41-3d0e6792389f" providerId="AD" clId="Web-{2C6EA754-9C70-7CF4-FDBB-1C59EDB3AB5E}" dt="2024-02-20T08:27:41.747" v="810"/>
          <ac:spMkLst>
            <pc:docMk/>
            <pc:sldMk cId="767675903" sldId="362"/>
            <ac:spMk id="9" creationId="{9A5802D8-6C81-6C4F-97CF-C1F2344EE894}"/>
          </ac:spMkLst>
        </pc:spChg>
      </pc:sldChg>
      <pc:sldChg chg="modSp mod modClrScheme chgLayout">
        <pc:chgData name="Rawling, Eve" userId="S::er4150@hallam.shu.ac.uk::b188cf07-3832-48ee-9f41-3d0e6792389f" providerId="AD" clId="Web-{2C6EA754-9C70-7CF4-FDBB-1C59EDB3AB5E}" dt="2024-02-20T08:27:41.747" v="810"/>
        <pc:sldMkLst>
          <pc:docMk/>
          <pc:sldMk cId="643842168" sldId="364"/>
        </pc:sldMkLst>
        <pc:spChg chg="mod ord">
          <ac:chgData name="Rawling, Eve" userId="S::er4150@hallam.shu.ac.uk::b188cf07-3832-48ee-9f41-3d0e6792389f" providerId="AD" clId="Web-{2C6EA754-9C70-7CF4-FDBB-1C59EDB3AB5E}" dt="2024-02-20T08:27:41.747" v="810"/>
          <ac:spMkLst>
            <pc:docMk/>
            <pc:sldMk cId="643842168" sldId="364"/>
            <ac:spMk id="2" creationId="{8C122DF8-59D4-D94D-8ED9-F2F319899DBF}"/>
          </ac:spMkLst>
        </pc:spChg>
        <pc:spChg chg="mod ord">
          <ac:chgData name="Rawling, Eve" userId="S::er4150@hallam.shu.ac.uk::b188cf07-3832-48ee-9f41-3d0e6792389f" providerId="AD" clId="Web-{2C6EA754-9C70-7CF4-FDBB-1C59EDB3AB5E}" dt="2024-02-20T08:27:41.747" v="810"/>
          <ac:spMkLst>
            <pc:docMk/>
            <pc:sldMk cId="643842168" sldId="364"/>
            <ac:spMk id="3" creationId="{4D5B7634-ADBA-124F-B8CA-431F07F18D44}"/>
          </ac:spMkLst>
        </pc:spChg>
        <pc:spChg chg="mod ord">
          <ac:chgData name="Rawling, Eve" userId="S::er4150@hallam.shu.ac.uk::b188cf07-3832-48ee-9f41-3d0e6792389f" providerId="AD" clId="Web-{2C6EA754-9C70-7CF4-FDBB-1C59EDB3AB5E}" dt="2024-02-20T08:27:41.747" v="810"/>
          <ac:spMkLst>
            <pc:docMk/>
            <pc:sldMk cId="643842168" sldId="364"/>
            <ac:spMk id="4" creationId="{529E91F3-E1A0-DB4A-8CD8-D9D1AB0FFB40}"/>
          </ac:spMkLst>
        </pc:spChg>
        <pc:spChg chg="mod ord">
          <ac:chgData name="Rawling, Eve" userId="S::er4150@hallam.shu.ac.uk::b188cf07-3832-48ee-9f41-3d0e6792389f" providerId="AD" clId="Web-{2C6EA754-9C70-7CF4-FDBB-1C59EDB3AB5E}" dt="2024-02-20T08:27:41.747" v="810"/>
          <ac:spMkLst>
            <pc:docMk/>
            <pc:sldMk cId="643842168" sldId="364"/>
            <ac:spMk id="5" creationId="{AB744071-0CE2-7746-9315-22EC28A0F462}"/>
          </ac:spMkLst>
        </pc:spChg>
        <pc:spChg chg="mod ord">
          <ac:chgData name="Rawling, Eve" userId="S::er4150@hallam.shu.ac.uk::b188cf07-3832-48ee-9f41-3d0e6792389f" providerId="AD" clId="Web-{2C6EA754-9C70-7CF4-FDBB-1C59EDB3AB5E}" dt="2024-02-20T08:27:41.747" v="810"/>
          <ac:spMkLst>
            <pc:docMk/>
            <pc:sldMk cId="643842168" sldId="364"/>
            <ac:spMk id="44" creationId="{906E4DF9-127F-4650-8BAA-2521A37885B0}"/>
          </ac:spMkLst>
        </pc:spChg>
        <pc:spChg chg="mod ord">
          <ac:chgData name="Rawling, Eve" userId="S::er4150@hallam.shu.ac.uk::b188cf07-3832-48ee-9f41-3d0e6792389f" providerId="AD" clId="Web-{2C6EA754-9C70-7CF4-FDBB-1C59EDB3AB5E}" dt="2024-02-20T08:27:41.747" v="810"/>
          <ac:spMkLst>
            <pc:docMk/>
            <pc:sldMk cId="643842168" sldId="364"/>
            <ac:spMk id="45" creationId="{803A1E73-C790-447A-974F-B3ADB50149F7}"/>
          </ac:spMkLst>
        </pc:spChg>
        <pc:spChg chg="mod ord">
          <ac:chgData name="Rawling, Eve" userId="S::er4150@hallam.shu.ac.uk::b188cf07-3832-48ee-9f41-3d0e6792389f" providerId="AD" clId="Web-{2C6EA754-9C70-7CF4-FDBB-1C59EDB3AB5E}" dt="2024-02-20T08:27:41.747" v="810"/>
          <ac:spMkLst>
            <pc:docMk/>
            <pc:sldMk cId="643842168" sldId="364"/>
            <ac:spMk id="46" creationId="{A09D80D2-95FB-43C6-96F8-7EF7737C28BA}"/>
          </ac:spMkLst>
        </pc:spChg>
        <pc:spChg chg="mod ord">
          <ac:chgData name="Rawling, Eve" userId="S::er4150@hallam.shu.ac.uk::b188cf07-3832-48ee-9f41-3d0e6792389f" providerId="AD" clId="Web-{2C6EA754-9C70-7CF4-FDBB-1C59EDB3AB5E}" dt="2024-02-20T08:27:41.747" v="810"/>
          <ac:spMkLst>
            <pc:docMk/>
            <pc:sldMk cId="643842168" sldId="364"/>
            <ac:spMk id="47" creationId="{DDA232CE-EB44-41DD-920C-AEDD5C33D2A5}"/>
          </ac:spMkLst>
        </pc:spChg>
        <pc:spChg chg="mod ord">
          <ac:chgData name="Rawling, Eve" userId="S::er4150@hallam.shu.ac.uk::b188cf07-3832-48ee-9f41-3d0e6792389f" providerId="AD" clId="Web-{2C6EA754-9C70-7CF4-FDBB-1C59EDB3AB5E}" dt="2024-02-20T08:27:41.747" v="810"/>
          <ac:spMkLst>
            <pc:docMk/>
            <pc:sldMk cId="643842168" sldId="364"/>
            <ac:spMk id="48" creationId="{CEBFC0C0-C506-47F0-AE21-8A46DB86644A}"/>
          </ac:spMkLst>
        </pc:spChg>
        <pc:spChg chg="mod ord">
          <ac:chgData name="Rawling, Eve" userId="S::er4150@hallam.shu.ac.uk::b188cf07-3832-48ee-9f41-3d0e6792389f" providerId="AD" clId="Web-{2C6EA754-9C70-7CF4-FDBB-1C59EDB3AB5E}" dt="2024-02-20T08:27:41.747" v="810"/>
          <ac:spMkLst>
            <pc:docMk/>
            <pc:sldMk cId="643842168" sldId="364"/>
            <ac:spMk id="49" creationId="{ED796758-F31D-4250-A439-D6DE9523C88B}"/>
          </ac:spMkLst>
        </pc:spChg>
        <pc:spChg chg="mod ord">
          <ac:chgData name="Rawling, Eve" userId="S::er4150@hallam.shu.ac.uk::b188cf07-3832-48ee-9f41-3d0e6792389f" providerId="AD" clId="Web-{2C6EA754-9C70-7CF4-FDBB-1C59EDB3AB5E}" dt="2024-02-20T08:27:41.747" v="810"/>
          <ac:spMkLst>
            <pc:docMk/>
            <pc:sldMk cId="643842168" sldId="364"/>
            <ac:spMk id="50" creationId="{C60A09F8-DA84-487F-81AC-337BE4A9F35B}"/>
          </ac:spMkLst>
        </pc:spChg>
        <pc:spChg chg="mod ord">
          <ac:chgData name="Rawling, Eve" userId="S::er4150@hallam.shu.ac.uk::b188cf07-3832-48ee-9f41-3d0e6792389f" providerId="AD" clId="Web-{2C6EA754-9C70-7CF4-FDBB-1C59EDB3AB5E}" dt="2024-02-20T08:27:41.747" v="810"/>
          <ac:spMkLst>
            <pc:docMk/>
            <pc:sldMk cId="643842168" sldId="364"/>
            <ac:spMk id="51" creationId="{D582AC9C-B267-4C04-9E50-051DE433538C}"/>
          </ac:spMkLst>
        </pc:spChg>
        <pc:spChg chg="mod ord">
          <ac:chgData name="Rawling, Eve" userId="S::er4150@hallam.shu.ac.uk::b188cf07-3832-48ee-9f41-3d0e6792389f" providerId="AD" clId="Web-{2C6EA754-9C70-7CF4-FDBB-1C59EDB3AB5E}" dt="2024-02-20T08:27:41.747" v="810"/>
          <ac:spMkLst>
            <pc:docMk/>
            <pc:sldMk cId="643842168" sldId="364"/>
            <ac:spMk id="52" creationId="{1E84004F-53E7-47E5-A493-1980475C42D4}"/>
          </ac:spMkLst>
        </pc:spChg>
        <pc:spChg chg="mod ord">
          <ac:chgData name="Rawling, Eve" userId="S::er4150@hallam.shu.ac.uk::b188cf07-3832-48ee-9f41-3d0e6792389f" providerId="AD" clId="Web-{2C6EA754-9C70-7CF4-FDBB-1C59EDB3AB5E}" dt="2024-02-20T08:27:41.747" v="810"/>
          <ac:spMkLst>
            <pc:docMk/>
            <pc:sldMk cId="643842168" sldId="364"/>
            <ac:spMk id="53" creationId="{A1B673DD-4FEC-4191-8446-77B89805FF2B}"/>
          </ac:spMkLst>
        </pc:spChg>
      </pc:sldChg>
      <pc:sldChg chg="modSp mod modClrScheme chgLayout">
        <pc:chgData name="Rawling, Eve" userId="S::er4150@hallam.shu.ac.uk::b188cf07-3832-48ee-9f41-3d0e6792389f" providerId="AD" clId="Web-{2C6EA754-9C70-7CF4-FDBB-1C59EDB3AB5E}" dt="2024-02-20T08:27:41.747" v="810"/>
        <pc:sldMkLst>
          <pc:docMk/>
          <pc:sldMk cId="2667412329" sldId="365"/>
        </pc:sldMkLst>
        <pc:spChg chg="mod ord">
          <ac:chgData name="Rawling, Eve" userId="S::er4150@hallam.shu.ac.uk::b188cf07-3832-48ee-9f41-3d0e6792389f" providerId="AD" clId="Web-{2C6EA754-9C70-7CF4-FDBB-1C59EDB3AB5E}" dt="2024-02-20T08:27:41.747" v="810"/>
          <ac:spMkLst>
            <pc:docMk/>
            <pc:sldMk cId="2667412329" sldId="365"/>
            <ac:spMk id="2" creationId="{3557B8E2-9305-9283-8D2A-A1A5349FF918}"/>
          </ac:spMkLst>
        </pc:spChg>
        <pc:spChg chg="mod ord">
          <ac:chgData name="Rawling, Eve" userId="S::er4150@hallam.shu.ac.uk::b188cf07-3832-48ee-9f41-3d0e6792389f" providerId="AD" clId="Web-{2C6EA754-9C70-7CF4-FDBB-1C59EDB3AB5E}" dt="2024-02-20T08:27:41.747" v="810"/>
          <ac:spMkLst>
            <pc:docMk/>
            <pc:sldMk cId="2667412329" sldId="365"/>
            <ac:spMk id="3" creationId="{0808205B-7D07-0B99-6D20-4CB6A918AAD3}"/>
          </ac:spMkLst>
        </pc:spChg>
        <pc:spChg chg="mod ord">
          <ac:chgData name="Rawling, Eve" userId="S::er4150@hallam.shu.ac.uk::b188cf07-3832-48ee-9f41-3d0e6792389f" providerId="AD" clId="Web-{2C6EA754-9C70-7CF4-FDBB-1C59EDB3AB5E}" dt="2024-02-20T08:27:41.747" v="810"/>
          <ac:spMkLst>
            <pc:docMk/>
            <pc:sldMk cId="2667412329" sldId="365"/>
            <ac:spMk id="5" creationId="{70D11BF9-1718-8400-D246-0D2D0C4C2328}"/>
          </ac:spMkLst>
        </pc:spChg>
        <pc:spChg chg="mod ord">
          <ac:chgData name="Rawling, Eve" userId="S::er4150@hallam.shu.ac.uk::b188cf07-3832-48ee-9f41-3d0e6792389f" providerId="AD" clId="Web-{2C6EA754-9C70-7CF4-FDBB-1C59EDB3AB5E}" dt="2024-02-20T08:27:41.747" v="810"/>
          <ac:spMkLst>
            <pc:docMk/>
            <pc:sldMk cId="2667412329" sldId="365"/>
            <ac:spMk id="7" creationId="{4F4A6292-9637-2A84-534F-49DCB5722334}"/>
          </ac:spMkLst>
        </pc:spChg>
        <pc:spChg chg="mod ord">
          <ac:chgData name="Rawling, Eve" userId="S::er4150@hallam.shu.ac.uk::b188cf07-3832-48ee-9f41-3d0e6792389f" providerId="AD" clId="Web-{2C6EA754-9C70-7CF4-FDBB-1C59EDB3AB5E}" dt="2024-02-20T08:27:41.747" v="810"/>
          <ac:spMkLst>
            <pc:docMk/>
            <pc:sldMk cId="2667412329" sldId="365"/>
            <ac:spMk id="8" creationId="{DA56AA04-908E-FC13-6973-19BE02AF0659}"/>
          </ac:spMkLst>
        </pc:spChg>
        <pc:spChg chg="mod ord">
          <ac:chgData name="Rawling, Eve" userId="S::er4150@hallam.shu.ac.uk::b188cf07-3832-48ee-9f41-3d0e6792389f" providerId="AD" clId="Web-{2C6EA754-9C70-7CF4-FDBB-1C59EDB3AB5E}" dt="2024-02-20T08:27:41.747" v="810"/>
          <ac:spMkLst>
            <pc:docMk/>
            <pc:sldMk cId="2667412329" sldId="365"/>
            <ac:spMk id="9" creationId="{A3009F5B-699B-E640-4710-093628637A8D}"/>
          </ac:spMkLst>
        </pc:spChg>
      </pc:sldChg>
      <pc:sldChg chg="addSp modSp mod modClrScheme chgLayout">
        <pc:chgData name="Rawling, Eve" userId="S::er4150@hallam.shu.ac.uk::b188cf07-3832-48ee-9f41-3d0e6792389f" providerId="AD" clId="Web-{2C6EA754-9C70-7CF4-FDBB-1C59EDB3AB5E}" dt="2024-02-20T08:27:41.747" v="810"/>
        <pc:sldMkLst>
          <pc:docMk/>
          <pc:sldMk cId="3159071367" sldId="366"/>
        </pc:sldMkLst>
        <pc:spChg chg="mod ord">
          <ac:chgData name="Rawling, Eve" userId="S::er4150@hallam.shu.ac.uk::b188cf07-3832-48ee-9f41-3d0e6792389f" providerId="AD" clId="Web-{2C6EA754-9C70-7CF4-FDBB-1C59EDB3AB5E}" dt="2024-02-20T08:27:41.747" v="810"/>
          <ac:spMkLst>
            <pc:docMk/>
            <pc:sldMk cId="3159071367" sldId="366"/>
            <ac:spMk id="2" creationId="{00319620-6CCC-A34D-9D45-D6B57F800708}"/>
          </ac:spMkLst>
        </pc:spChg>
        <pc:spChg chg="mod ord">
          <ac:chgData name="Rawling, Eve" userId="S::er4150@hallam.shu.ac.uk::b188cf07-3832-48ee-9f41-3d0e6792389f" providerId="AD" clId="Web-{2C6EA754-9C70-7CF4-FDBB-1C59EDB3AB5E}" dt="2024-02-20T08:27:41.747" v="810"/>
          <ac:spMkLst>
            <pc:docMk/>
            <pc:sldMk cId="3159071367" sldId="366"/>
            <ac:spMk id="3" creationId="{6873C602-BA59-1744-B258-B489E00A3E14}"/>
          </ac:spMkLst>
        </pc:spChg>
        <pc:spChg chg="mod ord">
          <ac:chgData name="Rawling, Eve" userId="S::er4150@hallam.shu.ac.uk::b188cf07-3832-48ee-9f41-3d0e6792389f" providerId="AD" clId="Web-{2C6EA754-9C70-7CF4-FDBB-1C59EDB3AB5E}" dt="2024-02-20T08:27:41.747" v="810"/>
          <ac:spMkLst>
            <pc:docMk/>
            <pc:sldMk cId="3159071367" sldId="366"/>
            <ac:spMk id="4" creationId="{86655189-E7B2-3A4A-99EE-997592791F7D}"/>
          </ac:spMkLst>
        </pc:spChg>
        <pc:spChg chg="mod ord">
          <ac:chgData name="Rawling, Eve" userId="S::er4150@hallam.shu.ac.uk::b188cf07-3832-48ee-9f41-3d0e6792389f" providerId="AD" clId="Web-{2C6EA754-9C70-7CF4-FDBB-1C59EDB3AB5E}" dt="2024-02-20T08:27:41.747" v="810"/>
          <ac:spMkLst>
            <pc:docMk/>
            <pc:sldMk cId="3159071367" sldId="366"/>
            <ac:spMk id="5" creationId="{FA4FEC49-A0F0-FB4E-9A87-B2EF11364721}"/>
          </ac:spMkLst>
        </pc:spChg>
        <pc:spChg chg="mod ord">
          <ac:chgData name="Rawling, Eve" userId="S::er4150@hallam.shu.ac.uk::b188cf07-3832-48ee-9f41-3d0e6792389f" providerId="AD" clId="Web-{2C6EA754-9C70-7CF4-FDBB-1C59EDB3AB5E}" dt="2024-02-20T08:27:41.747" v="810"/>
          <ac:spMkLst>
            <pc:docMk/>
            <pc:sldMk cId="3159071367" sldId="366"/>
            <ac:spMk id="6" creationId="{8D4284CF-DF13-E947-ADA5-0FD9AAC03C23}"/>
          </ac:spMkLst>
        </pc:spChg>
        <pc:spChg chg="mod ord">
          <ac:chgData name="Rawling, Eve" userId="S::er4150@hallam.shu.ac.uk::b188cf07-3832-48ee-9f41-3d0e6792389f" providerId="AD" clId="Web-{2C6EA754-9C70-7CF4-FDBB-1C59EDB3AB5E}" dt="2024-02-20T08:27:41.747" v="810"/>
          <ac:spMkLst>
            <pc:docMk/>
            <pc:sldMk cId="3159071367" sldId="366"/>
            <ac:spMk id="7" creationId="{4E355B93-F7B4-8649-8BBF-819B529D7EC7}"/>
          </ac:spMkLst>
        </pc:spChg>
        <pc:spChg chg="mod ord">
          <ac:chgData name="Rawling, Eve" userId="S::er4150@hallam.shu.ac.uk::b188cf07-3832-48ee-9f41-3d0e6792389f" providerId="AD" clId="Web-{2C6EA754-9C70-7CF4-FDBB-1C59EDB3AB5E}" dt="2024-02-20T08:27:41.747" v="810"/>
          <ac:spMkLst>
            <pc:docMk/>
            <pc:sldMk cId="3159071367" sldId="366"/>
            <ac:spMk id="8" creationId="{58554997-3B04-634C-A36E-69B03113315A}"/>
          </ac:spMkLst>
        </pc:spChg>
        <pc:spChg chg="mod ord">
          <ac:chgData name="Rawling, Eve" userId="S::er4150@hallam.shu.ac.uk::b188cf07-3832-48ee-9f41-3d0e6792389f" providerId="AD" clId="Web-{2C6EA754-9C70-7CF4-FDBB-1C59EDB3AB5E}" dt="2024-02-20T08:27:41.747" v="810"/>
          <ac:spMkLst>
            <pc:docMk/>
            <pc:sldMk cId="3159071367" sldId="366"/>
            <ac:spMk id="9" creationId="{55F2A68F-70C1-7F46-9A1C-586701744F58}"/>
          </ac:spMkLst>
        </pc:spChg>
        <pc:spChg chg="mod ord">
          <ac:chgData name="Rawling, Eve" userId="S::er4150@hallam.shu.ac.uk::b188cf07-3832-48ee-9f41-3d0e6792389f" providerId="AD" clId="Web-{2C6EA754-9C70-7CF4-FDBB-1C59EDB3AB5E}" dt="2024-02-20T08:27:41.747" v="810"/>
          <ac:spMkLst>
            <pc:docMk/>
            <pc:sldMk cId="3159071367" sldId="366"/>
            <ac:spMk id="10" creationId="{9C396C20-F6DF-C940-BE16-6E008BFF9CB9}"/>
          </ac:spMkLst>
        </pc:spChg>
        <pc:spChg chg="mod ord">
          <ac:chgData name="Rawling, Eve" userId="S::er4150@hallam.shu.ac.uk::b188cf07-3832-48ee-9f41-3d0e6792389f" providerId="AD" clId="Web-{2C6EA754-9C70-7CF4-FDBB-1C59EDB3AB5E}" dt="2024-02-20T08:27:41.747" v="810"/>
          <ac:spMkLst>
            <pc:docMk/>
            <pc:sldMk cId="3159071367" sldId="366"/>
            <ac:spMk id="11" creationId="{188C120B-6FFA-9C42-80DF-9F19DE9503F4}"/>
          </ac:spMkLst>
        </pc:spChg>
        <pc:spChg chg="mod ord">
          <ac:chgData name="Rawling, Eve" userId="S::er4150@hallam.shu.ac.uk::b188cf07-3832-48ee-9f41-3d0e6792389f" providerId="AD" clId="Web-{2C6EA754-9C70-7CF4-FDBB-1C59EDB3AB5E}" dt="2024-02-20T08:27:41.747" v="810"/>
          <ac:spMkLst>
            <pc:docMk/>
            <pc:sldMk cId="3159071367" sldId="366"/>
            <ac:spMk id="12" creationId="{6F29C953-E914-EE4E-B001-1E1EAD7BFD8A}"/>
          </ac:spMkLst>
        </pc:spChg>
        <pc:spChg chg="mod ord">
          <ac:chgData name="Rawling, Eve" userId="S::er4150@hallam.shu.ac.uk::b188cf07-3832-48ee-9f41-3d0e6792389f" providerId="AD" clId="Web-{2C6EA754-9C70-7CF4-FDBB-1C59EDB3AB5E}" dt="2024-02-20T08:27:41.747" v="810"/>
          <ac:spMkLst>
            <pc:docMk/>
            <pc:sldMk cId="3159071367" sldId="366"/>
            <ac:spMk id="13" creationId="{B2B0E625-26CC-9744-9B92-56905E797B65}"/>
          </ac:spMkLst>
        </pc:spChg>
        <pc:spChg chg="add mod">
          <ac:chgData name="Rawling, Eve" userId="S::er4150@hallam.shu.ac.uk::b188cf07-3832-48ee-9f41-3d0e6792389f" providerId="AD" clId="Web-{2C6EA754-9C70-7CF4-FDBB-1C59EDB3AB5E}" dt="2024-02-20T07:59:26.704" v="621"/>
          <ac:spMkLst>
            <pc:docMk/>
            <pc:sldMk cId="3159071367" sldId="366"/>
            <ac:spMk id="14" creationId="{D92CA8D0-7D9A-5E4B-EF84-4C16B64BA45E}"/>
          </ac:spMkLst>
        </pc:spChg>
      </pc:sldChg>
      <pc:sldChg chg="modSp mod modClrScheme chgLayout">
        <pc:chgData name="Rawling, Eve" userId="S::er4150@hallam.shu.ac.uk::b188cf07-3832-48ee-9f41-3d0e6792389f" providerId="AD" clId="Web-{2C6EA754-9C70-7CF4-FDBB-1C59EDB3AB5E}" dt="2024-02-20T08:27:41.747" v="810"/>
        <pc:sldMkLst>
          <pc:docMk/>
          <pc:sldMk cId="2248716365" sldId="367"/>
        </pc:sldMkLst>
        <pc:spChg chg="mod ord">
          <ac:chgData name="Rawling, Eve" userId="S::er4150@hallam.shu.ac.uk::b188cf07-3832-48ee-9f41-3d0e6792389f" providerId="AD" clId="Web-{2C6EA754-9C70-7CF4-FDBB-1C59EDB3AB5E}" dt="2024-02-20T08:27:41.747" v="810"/>
          <ac:spMkLst>
            <pc:docMk/>
            <pc:sldMk cId="2248716365" sldId="367"/>
            <ac:spMk id="2" creationId="{737728DC-195E-4A4E-AEBA-5E0D1DB03B76}"/>
          </ac:spMkLst>
        </pc:spChg>
      </pc:sldChg>
      <pc:sldChg chg="addSp delSp modSp new mod modClrScheme chgLayout">
        <pc:chgData name="Rawling, Eve" userId="S::er4150@hallam.shu.ac.uk::b188cf07-3832-48ee-9f41-3d0e6792389f" providerId="AD" clId="Web-{2C6EA754-9C70-7CF4-FDBB-1C59EDB3AB5E}" dt="2024-02-20T08:27:41.747" v="810"/>
        <pc:sldMkLst>
          <pc:docMk/>
          <pc:sldMk cId="3835850400" sldId="368"/>
        </pc:sldMkLst>
        <pc:spChg chg="mod ord">
          <ac:chgData name="Rawling, Eve" userId="S::er4150@hallam.shu.ac.uk::b188cf07-3832-48ee-9f41-3d0e6792389f" providerId="AD" clId="Web-{2C6EA754-9C70-7CF4-FDBB-1C59EDB3AB5E}" dt="2024-02-20T08:27:41.747" v="810"/>
          <ac:spMkLst>
            <pc:docMk/>
            <pc:sldMk cId="3835850400" sldId="368"/>
            <ac:spMk id="2" creationId="{CC0E93C1-92F7-C262-5260-C692B87019C8}"/>
          </ac:spMkLst>
        </pc:spChg>
        <pc:spChg chg="mod ord">
          <ac:chgData name="Rawling, Eve" userId="S::er4150@hallam.shu.ac.uk::b188cf07-3832-48ee-9f41-3d0e6792389f" providerId="AD" clId="Web-{2C6EA754-9C70-7CF4-FDBB-1C59EDB3AB5E}" dt="2024-02-20T08:27:41.747" v="810"/>
          <ac:spMkLst>
            <pc:docMk/>
            <pc:sldMk cId="3835850400" sldId="368"/>
            <ac:spMk id="3" creationId="{97BEAC7B-5ABB-6F05-1ED4-56D8FFB7AA6C}"/>
          </ac:spMkLst>
        </pc:spChg>
        <pc:spChg chg="mod ord">
          <ac:chgData name="Rawling, Eve" userId="S::er4150@hallam.shu.ac.uk::b188cf07-3832-48ee-9f41-3d0e6792389f" providerId="AD" clId="Web-{2C6EA754-9C70-7CF4-FDBB-1C59EDB3AB5E}" dt="2024-02-20T08:27:41.747" v="810"/>
          <ac:spMkLst>
            <pc:docMk/>
            <pc:sldMk cId="3835850400" sldId="368"/>
            <ac:spMk id="4" creationId="{6F2BAE1E-63C2-87BD-C646-592854C23F4D}"/>
          </ac:spMkLst>
        </pc:spChg>
        <pc:spChg chg="del mod">
          <ac:chgData name="Rawling, Eve" userId="S::er4150@hallam.shu.ac.uk::b188cf07-3832-48ee-9f41-3d0e6792389f" providerId="AD" clId="Web-{2C6EA754-9C70-7CF4-FDBB-1C59EDB3AB5E}" dt="2024-02-20T08:08:30.233" v="775"/>
          <ac:spMkLst>
            <pc:docMk/>
            <pc:sldMk cId="3835850400" sldId="368"/>
            <ac:spMk id="5" creationId="{2679073A-ED1D-8680-FE6B-2048D205ED92}"/>
          </ac:spMkLst>
        </pc:spChg>
        <pc:spChg chg="del mod">
          <ac:chgData name="Rawling, Eve" userId="S::er4150@hallam.shu.ac.uk::b188cf07-3832-48ee-9f41-3d0e6792389f" providerId="AD" clId="Web-{2C6EA754-9C70-7CF4-FDBB-1C59EDB3AB5E}" dt="2024-02-20T08:09:33.031" v="783"/>
          <ac:spMkLst>
            <pc:docMk/>
            <pc:sldMk cId="3835850400" sldId="368"/>
            <ac:spMk id="6" creationId="{1FFE0C16-C45E-447E-560E-A2755B85E0A5}"/>
          </ac:spMkLst>
        </pc:spChg>
        <pc:spChg chg="mod ord">
          <ac:chgData name="Rawling, Eve" userId="S::er4150@hallam.shu.ac.uk::b188cf07-3832-48ee-9f41-3d0e6792389f" providerId="AD" clId="Web-{2C6EA754-9C70-7CF4-FDBB-1C59EDB3AB5E}" dt="2024-02-20T08:27:41.747" v="810"/>
          <ac:spMkLst>
            <pc:docMk/>
            <pc:sldMk cId="3835850400" sldId="368"/>
            <ac:spMk id="7" creationId="{51DAB107-8618-157D-9074-EDF755163656}"/>
          </ac:spMkLst>
        </pc:spChg>
        <pc:spChg chg="mod ord">
          <ac:chgData name="Rawling, Eve" userId="S::er4150@hallam.shu.ac.uk::b188cf07-3832-48ee-9f41-3d0e6792389f" providerId="AD" clId="Web-{2C6EA754-9C70-7CF4-FDBB-1C59EDB3AB5E}" dt="2024-02-20T08:27:41.747" v="810"/>
          <ac:spMkLst>
            <pc:docMk/>
            <pc:sldMk cId="3835850400" sldId="368"/>
            <ac:spMk id="8" creationId="{EC24C2AB-6B6E-62E0-5B92-1D4973E10AC1}"/>
          </ac:spMkLst>
        </pc:spChg>
        <pc:spChg chg="mod ord">
          <ac:chgData name="Rawling, Eve" userId="S::er4150@hallam.shu.ac.uk::b188cf07-3832-48ee-9f41-3d0e6792389f" providerId="AD" clId="Web-{2C6EA754-9C70-7CF4-FDBB-1C59EDB3AB5E}" dt="2024-02-20T08:27:41.747" v="810"/>
          <ac:spMkLst>
            <pc:docMk/>
            <pc:sldMk cId="3835850400" sldId="368"/>
            <ac:spMk id="9" creationId="{9078B3E3-5053-C139-C778-26C72985561B}"/>
          </ac:spMkLst>
        </pc:spChg>
        <pc:spChg chg="add mod">
          <ac:chgData name="Rawling, Eve" userId="S::er4150@hallam.shu.ac.uk::b188cf07-3832-48ee-9f41-3d0e6792389f" providerId="AD" clId="Web-{2C6EA754-9C70-7CF4-FDBB-1C59EDB3AB5E}" dt="2024-02-20T08:12:23.598" v="798" actId="1076"/>
          <ac:spMkLst>
            <pc:docMk/>
            <pc:sldMk cId="3835850400" sldId="368"/>
            <ac:spMk id="13" creationId="{43B68109-13D8-55EE-1D76-985CE7CE7354}"/>
          </ac:spMkLst>
        </pc:spChg>
        <pc:picChg chg="add mod ord">
          <ac:chgData name="Rawling, Eve" userId="S::er4150@hallam.shu.ac.uk::b188cf07-3832-48ee-9f41-3d0e6792389f" providerId="AD" clId="Web-{2C6EA754-9C70-7CF4-FDBB-1C59EDB3AB5E}" dt="2024-02-20T08:27:41.747" v="810"/>
          <ac:picMkLst>
            <pc:docMk/>
            <pc:sldMk cId="3835850400" sldId="368"/>
            <ac:picMk id="10" creationId="{77BD25E5-CFDF-C4B9-B5D7-59D8FE59CFD1}"/>
          </ac:picMkLst>
        </pc:picChg>
        <pc:picChg chg="add mod ord">
          <ac:chgData name="Rawling, Eve" userId="S::er4150@hallam.shu.ac.uk::b188cf07-3832-48ee-9f41-3d0e6792389f" providerId="AD" clId="Web-{2C6EA754-9C70-7CF4-FDBB-1C59EDB3AB5E}" dt="2024-02-20T08:27:41.747" v="810"/>
          <ac:picMkLst>
            <pc:docMk/>
            <pc:sldMk cId="3835850400" sldId="368"/>
            <ac:picMk id="11" creationId="{5F599BE5-5632-361C-0D6F-8C3EF78B5171}"/>
          </ac:picMkLst>
        </pc:picChg>
        <pc:picChg chg="add mod">
          <ac:chgData name="Rawling, Eve" userId="S::er4150@hallam.shu.ac.uk::b188cf07-3832-48ee-9f41-3d0e6792389f" providerId="AD" clId="Web-{2C6EA754-9C70-7CF4-FDBB-1C59EDB3AB5E}" dt="2024-02-20T08:12:28.083" v="799" actId="1076"/>
          <ac:picMkLst>
            <pc:docMk/>
            <pc:sldMk cId="3835850400" sldId="368"/>
            <ac:picMk id="14" creationId="{5DC54D4F-5244-456F-CD5B-9CFFD74CE17B}"/>
          </ac:picMkLst>
        </pc:picChg>
      </pc:sldChg>
      <pc:sldChg chg="addSp delSp modSp new mod setBg modClrScheme setClrOvrMap chgLayout">
        <pc:chgData name="Rawling, Eve" userId="S::er4150@hallam.shu.ac.uk::b188cf07-3832-48ee-9f41-3d0e6792389f" providerId="AD" clId="Web-{2C6EA754-9C70-7CF4-FDBB-1C59EDB3AB5E}" dt="2024-02-20T08:28:06.794" v="815" actId="14100"/>
        <pc:sldMkLst>
          <pc:docMk/>
          <pc:sldMk cId="3338053094" sldId="369"/>
        </pc:sldMkLst>
        <pc:spChg chg="del">
          <ac:chgData name="Rawling, Eve" userId="S::er4150@hallam.shu.ac.uk::b188cf07-3832-48ee-9f41-3d0e6792389f" providerId="AD" clId="Web-{2C6EA754-9C70-7CF4-FDBB-1C59EDB3AB5E}" dt="2024-02-20T08:27:07.839" v="809"/>
          <ac:spMkLst>
            <pc:docMk/>
            <pc:sldMk cId="3338053094" sldId="369"/>
            <ac:spMk id="2" creationId="{C7C3CA69-A529-5A0E-9719-D39B5FF5FAB8}"/>
          </ac:spMkLst>
        </pc:spChg>
        <pc:spChg chg="del">
          <ac:chgData name="Rawling, Eve" userId="S::er4150@hallam.shu.ac.uk::b188cf07-3832-48ee-9f41-3d0e6792389f" providerId="AD" clId="Web-{2C6EA754-9C70-7CF4-FDBB-1C59EDB3AB5E}" dt="2024-02-20T08:27:05.589" v="808"/>
          <ac:spMkLst>
            <pc:docMk/>
            <pc:sldMk cId="3338053094" sldId="369"/>
            <ac:spMk id="3" creationId="{449CA947-1610-1F9F-DD0C-49C4D973BEE3}"/>
          </ac:spMkLst>
        </pc:spChg>
        <pc:spChg chg="del">
          <ac:chgData name="Rawling, Eve" userId="S::er4150@hallam.shu.ac.uk::b188cf07-3832-48ee-9f41-3d0e6792389f" providerId="AD" clId="Web-{2C6EA754-9C70-7CF4-FDBB-1C59EDB3AB5E}" dt="2024-02-20T08:26:58.605" v="806"/>
          <ac:spMkLst>
            <pc:docMk/>
            <pc:sldMk cId="3338053094" sldId="369"/>
            <ac:spMk id="4" creationId="{DDB15774-C659-6826-A0AC-0C06FAAEF9C6}"/>
          </ac:spMkLst>
        </pc:spChg>
        <pc:spChg chg="del">
          <ac:chgData name="Rawling, Eve" userId="S::er4150@hallam.shu.ac.uk::b188cf07-3832-48ee-9f41-3d0e6792389f" providerId="AD" clId="Web-{2C6EA754-9C70-7CF4-FDBB-1C59EDB3AB5E}" dt="2024-02-20T08:26:39.620" v="803"/>
          <ac:spMkLst>
            <pc:docMk/>
            <pc:sldMk cId="3338053094" sldId="369"/>
            <ac:spMk id="5" creationId="{AA2B2309-FCB5-63F2-B043-E1578FED4482}"/>
          </ac:spMkLst>
        </pc:spChg>
        <pc:spChg chg="del">
          <ac:chgData name="Rawling, Eve" userId="S::er4150@hallam.shu.ac.uk::b188cf07-3832-48ee-9f41-3d0e6792389f" providerId="AD" clId="Web-{2C6EA754-9C70-7CF4-FDBB-1C59EDB3AB5E}" dt="2024-02-20T08:27:00.449" v="807"/>
          <ac:spMkLst>
            <pc:docMk/>
            <pc:sldMk cId="3338053094" sldId="369"/>
            <ac:spMk id="6" creationId="{60141750-EF10-B569-5B3B-E3F4CF13380B}"/>
          </ac:spMkLst>
        </pc:spChg>
        <pc:spChg chg="mod ord">
          <ac:chgData name="Rawling, Eve" userId="S::er4150@hallam.shu.ac.uk::b188cf07-3832-48ee-9f41-3d0e6792389f" providerId="AD" clId="Web-{2C6EA754-9C70-7CF4-FDBB-1C59EDB3AB5E}" dt="2024-02-20T08:27:47.762" v="811"/>
          <ac:spMkLst>
            <pc:docMk/>
            <pc:sldMk cId="3338053094" sldId="369"/>
            <ac:spMk id="7" creationId="{BBF471A7-75D3-4083-C705-B60DD7B8FBBF}"/>
          </ac:spMkLst>
        </pc:spChg>
        <pc:spChg chg="del mod ord">
          <ac:chgData name="Rawling, Eve" userId="S::er4150@hallam.shu.ac.uk::b188cf07-3832-48ee-9f41-3d0e6792389f" providerId="AD" clId="Web-{2C6EA754-9C70-7CF4-FDBB-1C59EDB3AB5E}" dt="2024-02-20T08:27:59.497" v="813"/>
          <ac:spMkLst>
            <pc:docMk/>
            <pc:sldMk cId="3338053094" sldId="369"/>
            <ac:spMk id="8" creationId="{9ABFBAED-5700-AB1F-7A61-A9D7224DE988}"/>
          </ac:spMkLst>
        </pc:spChg>
        <pc:spChg chg="del mod ord">
          <ac:chgData name="Rawling, Eve" userId="S::er4150@hallam.shu.ac.uk::b188cf07-3832-48ee-9f41-3d0e6792389f" providerId="AD" clId="Web-{2C6EA754-9C70-7CF4-FDBB-1C59EDB3AB5E}" dt="2024-02-20T08:28:02.560" v="814"/>
          <ac:spMkLst>
            <pc:docMk/>
            <pc:sldMk cId="3338053094" sldId="369"/>
            <ac:spMk id="9" creationId="{4A1F98EC-71BF-4660-812D-978D1D7B954F}"/>
          </ac:spMkLst>
        </pc:spChg>
        <pc:spChg chg="add">
          <ac:chgData name="Rawling, Eve" userId="S::er4150@hallam.shu.ac.uk::b188cf07-3832-48ee-9f41-3d0e6792389f" providerId="AD" clId="Web-{2C6EA754-9C70-7CF4-FDBB-1C59EDB3AB5E}" dt="2024-02-20T08:27:47.762" v="811"/>
          <ac:spMkLst>
            <pc:docMk/>
            <pc:sldMk cId="3338053094" sldId="369"/>
            <ac:spMk id="15" creationId="{86FF76B9-219D-4469-AF87-0236D29032F1}"/>
          </ac:spMkLst>
        </pc:spChg>
        <pc:spChg chg="add">
          <ac:chgData name="Rawling, Eve" userId="S::er4150@hallam.shu.ac.uk::b188cf07-3832-48ee-9f41-3d0e6792389f" providerId="AD" clId="Web-{2C6EA754-9C70-7CF4-FDBB-1C59EDB3AB5E}" dt="2024-02-20T08:27:47.762" v="811"/>
          <ac:spMkLst>
            <pc:docMk/>
            <pc:sldMk cId="3338053094" sldId="369"/>
            <ac:spMk id="21" creationId="{2E80C965-DB6D-4F81-9E9E-B027384D0BD6}"/>
          </ac:spMkLst>
        </pc:spChg>
        <pc:spChg chg="add">
          <ac:chgData name="Rawling, Eve" userId="S::er4150@hallam.shu.ac.uk::b188cf07-3832-48ee-9f41-3d0e6792389f" providerId="AD" clId="Web-{2C6EA754-9C70-7CF4-FDBB-1C59EDB3AB5E}" dt="2024-02-20T08:27:47.762" v="811"/>
          <ac:spMkLst>
            <pc:docMk/>
            <pc:sldMk cId="3338053094" sldId="369"/>
            <ac:spMk id="23" creationId="{633C5E46-DAC5-4661-9C87-22B08E2A512F}"/>
          </ac:spMkLst>
        </pc:spChg>
        <pc:grpChg chg="add">
          <ac:chgData name="Rawling, Eve" userId="S::er4150@hallam.shu.ac.uk::b188cf07-3832-48ee-9f41-3d0e6792389f" providerId="AD" clId="Web-{2C6EA754-9C70-7CF4-FDBB-1C59EDB3AB5E}" dt="2024-02-20T08:27:47.762" v="811"/>
          <ac:grpSpMkLst>
            <pc:docMk/>
            <pc:sldMk cId="3338053094" sldId="369"/>
            <ac:grpSpMk id="17" creationId="{DB88BD78-87E1-424D-B479-C37D8E41B12E}"/>
          </ac:grpSpMkLst>
        </pc:grpChg>
        <pc:picChg chg="add mod ord">
          <ac:chgData name="Rawling, Eve" userId="S::er4150@hallam.shu.ac.uk::b188cf07-3832-48ee-9f41-3d0e6792389f" providerId="AD" clId="Web-{2C6EA754-9C70-7CF4-FDBB-1C59EDB3AB5E}" dt="2024-02-20T08:28:06.794" v="815" actId="14100"/>
          <ac:picMkLst>
            <pc:docMk/>
            <pc:sldMk cId="3338053094" sldId="369"/>
            <ac:picMk id="10" creationId="{98417717-FF23-78E2-4134-D549F540795A}"/>
          </ac:picMkLst>
        </pc:picChg>
      </pc:sldChg>
      <pc:sldMasterChg chg="del delSldLayout">
        <pc:chgData name="Rawling, Eve" userId="S::er4150@hallam.shu.ac.uk::b188cf07-3832-48ee-9f41-3d0e6792389f" providerId="AD" clId="Web-{2C6EA754-9C70-7CF4-FDBB-1C59EDB3AB5E}" dt="2024-02-20T08:27:41.747" v="810"/>
        <pc:sldMasterMkLst>
          <pc:docMk/>
          <pc:sldMasterMk cId="3515892240" sldId="2147483658"/>
        </pc:sldMasterMkLst>
        <pc:sldLayoutChg chg="del">
          <pc:chgData name="Rawling, Eve" userId="S::er4150@hallam.shu.ac.uk::b188cf07-3832-48ee-9f41-3d0e6792389f" providerId="AD" clId="Web-{2C6EA754-9C70-7CF4-FDBB-1C59EDB3AB5E}" dt="2024-02-20T08:27:41.747" v="810"/>
          <pc:sldLayoutMkLst>
            <pc:docMk/>
            <pc:sldMasterMk cId="3515892240" sldId="2147483658"/>
            <pc:sldLayoutMk cId="2027108532" sldId="2147483659"/>
          </pc:sldLayoutMkLst>
        </pc:sldLayoutChg>
        <pc:sldLayoutChg chg="del">
          <pc:chgData name="Rawling, Eve" userId="S::er4150@hallam.shu.ac.uk::b188cf07-3832-48ee-9f41-3d0e6792389f" providerId="AD" clId="Web-{2C6EA754-9C70-7CF4-FDBB-1C59EDB3AB5E}" dt="2024-02-20T08:27:41.747" v="810"/>
          <pc:sldLayoutMkLst>
            <pc:docMk/>
            <pc:sldMasterMk cId="3515892240" sldId="2147483658"/>
            <pc:sldLayoutMk cId="3073769527" sldId="2147483671"/>
          </pc:sldLayoutMkLst>
        </pc:sldLayoutChg>
        <pc:sldLayoutChg chg="del">
          <pc:chgData name="Rawling, Eve" userId="S::er4150@hallam.shu.ac.uk::b188cf07-3832-48ee-9f41-3d0e6792389f" providerId="AD" clId="Web-{2C6EA754-9C70-7CF4-FDBB-1C59EDB3AB5E}" dt="2024-02-20T08:27:41.747" v="810"/>
          <pc:sldLayoutMkLst>
            <pc:docMk/>
            <pc:sldMasterMk cId="3515892240" sldId="2147483658"/>
            <pc:sldLayoutMk cId="2357889184" sldId="2147483672"/>
          </pc:sldLayoutMkLst>
        </pc:sldLayoutChg>
        <pc:sldLayoutChg chg="del">
          <pc:chgData name="Rawling, Eve" userId="S::er4150@hallam.shu.ac.uk::b188cf07-3832-48ee-9f41-3d0e6792389f" providerId="AD" clId="Web-{2C6EA754-9C70-7CF4-FDBB-1C59EDB3AB5E}" dt="2024-02-20T08:27:41.747" v="810"/>
          <pc:sldLayoutMkLst>
            <pc:docMk/>
            <pc:sldMasterMk cId="3515892240" sldId="2147483658"/>
            <pc:sldLayoutMk cId="2065862895" sldId="2147483673"/>
          </pc:sldLayoutMkLst>
        </pc:sldLayoutChg>
        <pc:sldLayoutChg chg="del">
          <pc:chgData name="Rawling, Eve" userId="S::er4150@hallam.shu.ac.uk::b188cf07-3832-48ee-9f41-3d0e6792389f" providerId="AD" clId="Web-{2C6EA754-9C70-7CF4-FDBB-1C59EDB3AB5E}" dt="2024-02-20T08:27:41.747" v="810"/>
          <pc:sldLayoutMkLst>
            <pc:docMk/>
            <pc:sldMasterMk cId="3515892240" sldId="2147483658"/>
            <pc:sldLayoutMk cId="1447829211" sldId="2147483675"/>
          </pc:sldLayoutMkLst>
        </pc:sldLayoutChg>
        <pc:sldLayoutChg chg="del">
          <pc:chgData name="Rawling, Eve" userId="S::er4150@hallam.shu.ac.uk::b188cf07-3832-48ee-9f41-3d0e6792389f" providerId="AD" clId="Web-{2C6EA754-9C70-7CF4-FDBB-1C59EDB3AB5E}" dt="2024-02-20T08:27:41.747" v="810"/>
          <pc:sldLayoutMkLst>
            <pc:docMk/>
            <pc:sldMasterMk cId="3515892240" sldId="2147483658"/>
            <pc:sldLayoutMk cId="996362460" sldId="2147483676"/>
          </pc:sldLayoutMkLst>
        </pc:sldLayoutChg>
        <pc:sldLayoutChg chg="del">
          <pc:chgData name="Rawling, Eve" userId="S::er4150@hallam.shu.ac.uk::b188cf07-3832-48ee-9f41-3d0e6792389f" providerId="AD" clId="Web-{2C6EA754-9C70-7CF4-FDBB-1C59EDB3AB5E}" dt="2024-02-20T08:27:41.747" v="810"/>
          <pc:sldLayoutMkLst>
            <pc:docMk/>
            <pc:sldMasterMk cId="3515892240" sldId="2147483658"/>
            <pc:sldLayoutMk cId="2986155231" sldId="2147483677"/>
          </pc:sldLayoutMkLst>
        </pc:sldLayoutChg>
        <pc:sldLayoutChg chg="del">
          <pc:chgData name="Rawling, Eve" userId="S::er4150@hallam.shu.ac.uk::b188cf07-3832-48ee-9f41-3d0e6792389f" providerId="AD" clId="Web-{2C6EA754-9C70-7CF4-FDBB-1C59EDB3AB5E}" dt="2024-02-20T08:27:41.747" v="810"/>
          <pc:sldLayoutMkLst>
            <pc:docMk/>
            <pc:sldMasterMk cId="3515892240" sldId="2147483658"/>
            <pc:sldLayoutMk cId="999130720" sldId="2147483682"/>
          </pc:sldLayoutMkLst>
        </pc:sldLayoutChg>
        <pc:sldLayoutChg chg="del">
          <pc:chgData name="Rawling, Eve" userId="S::er4150@hallam.shu.ac.uk::b188cf07-3832-48ee-9f41-3d0e6792389f" providerId="AD" clId="Web-{2C6EA754-9C70-7CF4-FDBB-1C59EDB3AB5E}" dt="2024-02-20T08:27:41.747" v="810"/>
          <pc:sldLayoutMkLst>
            <pc:docMk/>
            <pc:sldMasterMk cId="3515892240" sldId="2147483658"/>
            <pc:sldLayoutMk cId="3401310734" sldId="2147483684"/>
          </pc:sldLayoutMkLst>
        </pc:sldLayoutChg>
        <pc:sldLayoutChg chg="del">
          <pc:chgData name="Rawling, Eve" userId="S::er4150@hallam.shu.ac.uk::b188cf07-3832-48ee-9f41-3d0e6792389f" providerId="AD" clId="Web-{2C6EA754-9C70-7CF4-FDBB-1C59EDB3AB5E}" dt="2024-02-20T08:27:41.747" v="810"/>
          <pc:sldLayoutMkLst>
            <pc:docMk/>
            <pc:sldMasterMk cId="3515892240" sldId="2147483658"/>
            <pc:sldLayoutMk cId="2550425395" sldId="2147483685"/>
          </pc:sldLayoutMkLst>
        </pc:sldLayoutChg>
        <pc:sldLayoutChg chg="del">
          <pc:chgData name="Rawling, Eve" userId="S::er4150@hallam.shu.ac.uk::b188cf07-3832-48ee-9f41-3d0e6792389f" providerId="AD" clId="Web-{2C6EA754-9C70-7CF4-FDBB-1C59EDB3AB5E}" dt="2024-02-20T08:27:41.747" v="810"/>
          <pc:sldLayoutMkLst>
            <pc:docMk/>
            <pc:sldMasterMk cId="3515892240" sldId="2147483658"/>
            <pc:sldLayoutMk cId="4227948718" sldId="2147483688"/>
          </pc:sldLayoutMkLst>
        </pc:sldLayoutChg>
        <pc:sldLayoutChg chg="del">
          <pc:chgData name="Rawling, Eve" userId="S::er4150@hallam.shu.ac.uk::b188cf07-3832-48ee-9f41-3d0e6792389f" providerId="AD" clId="Web-{2C6EA754-9C70-7CF4-FDBB-1C59EDB3AB5E}" dt="2024-02-20T08:27:41.747" v="810"/>
          <pc:sldLayoutMkLst>
            <pc:docMk/>
            <pc:sldMasterMk cId="3515892240" sldId="2147483658"/>
            <pc:sldLayoutMk cId="306013587" sldId="2147483692"/>
          </pc:sldLayoutMkLst>
        </pc:sldLayoutChg>
        <pc:sldLayoutChg chg="del">
          <pc:chgData name="Rawling, Eve" userId="S::er4150@hallam.shu.ac.uk::b188cf07-3832-48ee-9f41-3d0e6792389f" providerId="AD" clId="Web-{2C6EA754-9C70-7CF4-FDBB-1C59EDB3AB5E}" dt="2024-02-20T08:27:41.747" v="810"/>
          <pc:sldLayoutMkLst>
            <pc:docMk/>
            <pc:sldMasterMk cId="3515892240" sldId="2147483658"/>
            <pc:sldLayoutMk cId="4093066419" sldId="2147483693"/>
          </pc:sldLayoutMkLst>
        </pc:sldLayoutChg>
      </pc:sldMasterChg>
      <pc:sldMasterChg chg="add addSldLayout modSldLayout">
        <pc:chgData name="Rawling, Eve" userId="S::er4150@hallam.shu.ac.uk::b188cf07-3832-48ee-9f41-3d0e6792389f" providerId="AD" clId="Web-{2C6EA754-9C70-7CF4-FDBB-1C59EDB3AB5E}" dt="2024-02-20T08:27:41.747" v="810"/>
        <pc:sldMasterMkLst>
          <pc:docMk/>
          <pc:sldMasterMk cId="813302409" sldId="2147483694"/>
        </pc:sldMasterMkLst>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3713719722" sldId="2147483695"/>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3786045818" sldId="2147483696"/>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993062680" sldId="2147483697"/>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460101914" sldId="2147483698"/>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3869699711" sldId="2147483699"/>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3092884643" sldId="2147483700"/>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644346789" sldId="2147483701"/>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1267358866" sldId="2147483702"/>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1732993971" sldId="2147483703"/>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2157655039" sldId="2147483704"/>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2199342007" sldId="2147483705"/>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2676514434" sldId="2147483706"/>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413740780" sldId="2147483707"/>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2392699162" sldId="2147483708"/>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1921407709" sldId="2147483709"/>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204361993" sldId="2147483710"/>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364351090" sldId="2147483711"/>
          </pc:sldLayoutMkLst>
        </pc:sldLayoutChg>
        <pc:sldLayoutChg chg="add mod replId">
          <pc:chgData name="Rawling, Eve" userId="S::er4150@hallam.shu.ac.uk::b188cf07-3832-48ee-9f41-3d0e6792389f" providerId="AD" clId="Web-{2C6EA754-9C70-7CF4-FDBB-1C59EDB3AB5E}" dt="2024-02-20T08:27:41.747" v="810"/>
          <pc:sldLayoutMkLst>
            <pc:docMk/>
            <pc:sldMasterMk cId="813302409" sldId="2147483694"/>
            <pc:sldLayoutMk cId="91758288" sldId="2147483712"/>
          </pc:sldLayoutMkLst>
        </pc:sldLayoutChg>
      </pc:sldMasterChg>
    </pc:docChg>
  </pc:docChgLst>
  <pc:docChgLst>
    <pc:chgData name="FOSTER, Abbie (PRIMARY CARE DONCASTER LIMITED)" userId="S::abbie.foster3@nhs.net::8ceeb6c1-18f0-4bae-8647-2186ebf533ec" providerId="AD" clId="Web-{79446052-FF35-4B53-9844-7422ADDB38AB}"/>
    <pc:docChg chg="modSld">
      <pc:chgData name="FOSTER, Abbie (PRIMARY CARE DONCASTER LIMITED)" userId="S::abbie.foster3@nhs.net::8ceeb6c1-18f0-4bae-8647-2186ebf533ec" providerId="AD" clId="Web-{79446052-FF35-4B53-9844-7422ADDB38AB}" dt="2024-02-22T15:47:35.141" v="87" actId="1076"/>
      <pc:docMkLst>
        <pc:docMk/>
      </pc:docMkLst>
      <pc:sldChg chg="addSp delSp modSp">
        <pc:chgData name="FOSTER, Abbie (PRIMARY CARE DONCASTER LIMITED)" userId="S::abbie.foster3@nhs.net::8ceeb6c1-18f0-4bae-8647-2186ebf533ec" providerId="AD" clId="Web-{79446052-FF35-4B53-9844-7422ADDB38AB}" dt="2024-02-22T15:44:52.309" v="52"/>
        <pc:sldMkLst>
          <pc:docMk/>
          <pc:sldMk cId="3131104196" sldId="258"/>
        </pc:sldMkLst>
        <pc:picChg chg="add del mod">
          <ac:chgData name="FOSTER, Abbie (PRIMARY CARE DONCASTER LIMITED)" userId="S::abbie.foster3@nhs.net::8ceeb6c1-18f0-4bae-8647-2186ebf533ec" providerId="AD" clId="Web-{79446052-FF35-4B53-9844-7422ADDB38AB}" dt="2024-02-22T15:44:51.590" v="51"/>
          <ac:picMkLst>
            <pc:docMk/>
            <pc:sldMk cId="3131104196" sldId="258"/>
            <ac:picMk id="2" creationId="{C8FDA900-E48E-EB1B-5720-F70A755E04D4}"/>
          </ac:picMkLst>
        </pc:picChg>
        <pc:picChg chg="add">
          <ac:chgData name="FOSTER, Abbie (PRIMARY CARE DONCASTER LIMITED)" userId="S::abbie.foster3@nhs.net::8ceeb6c1-18f0-4bae-8647-2186ebf533ec" providerId="AD" clId="Web-{79446052-FF35-4B53-9844-7422ADDB38AB}" dt="2024-02-22T15:44:52.309" v="52"/>
          <ac:picMkLst>
            <pc:docMk/>
            <pc:sldMk cId="3131104196" sldId="258"/>
            <ac:picMk id="4" creationId="{659A616A-7AE2-A925-F152-ADF8CF7EFCD1}"/>
          </ac:picMkLst>
        </pc:picChg>
        <pc:picChg chg="del">
          <ac:chgData name="FOSTER, Abbie (PRIMARY CARE DONCASTER LIMITED)" userId="S::abbie.foster3@nhs.net::8ceeb6c1-18f0-4bae-8647-2186ebf533ec" providerId="AD" clId="Web-{79446052-FF35-4B53-9844-7422ADDB38AB}" dt="2024-02-22T15:44:01.886" v="42"/>
          <ac:picMkLst>
            <pc:docMk/>
            <pc:sldMk cId="3131104196" sldId="258"/>
            <ac:picMk id="1026" creationId="{2326CAD9-ADE0-27D8-97F4-12771CDA2DCC}"/>
          </ac:picMkLst>
        </pc:picChg>
      </pc:sldChg>
      <pc:sldChg chg="addSp delSp modSp">
        <pc:chgData name="FOSTER, Abbie (PRIMARY CARE DONCASTER LIMITED)" userId="S::abbie.foster3@nhs.net::8ceeb6c1-18f0-4bae-8647-2186ebf533ec" providerId="AD" clId="Web-{79446052-FF35-4B53-9844-7422ADDB38AB}" dt="2024-02-22T15:44:23.933" v="49" actId="14100"/>
        <pc:sldMkLst>
          <pc:docMk/>
          <pc:sldMk cId="799332173" sldId="299"/>
        </pc:sldMkLst>
        <pc:picChg chg="add mod">
          <ac:chgData name="FOSTER, Abbie (PRIMARY CARE DONCASTER LIMITED)" userId="S::abbie.foster3@nhs.net::8ceeb6c1-18f0-4bae-8647-2186ebf533ec" providerId="AD" clId="Web-{79446052-FF35-4B53-9844-7422ADDB38AB}" dt="2024-02-22T15:44:23.933" v="49" actId="14100"/>
          <ac:picMkLst>
            <pc:docMk/>
            <pc:sldMk cId="799332173" sldId="299"/>
            <ac:picMk id="3" creationId="{35FCABEF-A645-9F5B-F0BD-7BC293740038}"/>
          </ac:picMkLst>
        </pc:picChg>
        <pc:picChg chg="del">
          <ac:chgData name="FOSTER, Abbie (PRIMARY CARE DONCASTER LIMITED)" userId="S::abbie.foster3@nhs.net::8ceeb6c1-18f0-4bae-8647-2186ebf533ec" providerId="AD" clId="Web-{79446052-FF35-4B53-9844-7422ADDB38AB}" dt="2024-02-22T15:44:15.683" v="46"/>
          <ac:picMkLst>
            <pc:docMk/>
            <pc:sldMk cId="799332173" sldId="299"/>
            <ac:picMk id="1026" creationId="{2326CAD9-ADE0-27D8-97F4-12771CDA2DCC}"/>
          </ac:picMkLst>
        </pc:picChg>
      </pc:sldChg>
      <pc:sldChg chg="addSp delSp modSp">
        <pc:chgData name="FOSTER, Abbie (PRIMARY CARE DONCASTER LIMITED)" userId="S::abbie.foster3@nhs.net::8ceeb6c1-18f0-4bae-8647-2186ebf533ec" providerId="AD" clId="Web-{79446052-FF35-4B53-9844-7422ADDB38AB}" dt="2024-02-22T15:45:00.231" v="55" actId="1076"/>
        <pc:sldMkLst>
          <pc:docMk/>
          <pc:sldMk cId="2960950710" sldId="350"/>
        </pc:sldMkLst>
        <pc:picChg chg="del">
          <ac:chgData name="FOSTER, Abbie (PRIMARY CARE DONCASTER LIMITED)" userId="S::abbie.foster3@nhs.net::8ceeb6c1-18f0-4bae-8647-2186ebf533ec" providerId="AD" clId="Web-{79446052-FF35-4B53-9844-7422ADDB38AB}" dt="2024-02-22T15:44:57.121" v="53"/>
          <ac:picMkLst>
            <pc:docMk/>
            <pc:sldMk cId="2960950710" sldId="350"/>
            <ac:picMk id="4" creationId="{4EA1308F-7924-BDEA-9941-B4403A05EA0E}"/>
          </ac:picMkLst>
        </pc:picChg>
        <pc:picChg chg="add mod">
          <ac:chgData name="FOSTER, Abbie (PRIMARY CARE DONCASTER LIMITED)" userId="S::abbie.foster3@nhs.net::8ceeb6c1-18f0-4bae-8647-2186ebf533ec" providerId="AD" clId="Web-{79446052-FF35-4B53-9844-7422ADDB38AB}" dt="2024-02-22T15:45:00.231" v="55" actId="1076"/>
          <ac:picMkLst>
            <pc:docMk/>
            <pc:sldMk cId="2960950710" sldId="350"/>
            <ac:picMk id="6" creationId="{55218510-3ECE-FEA3-677C-A1C5709AFB64}"/>
          </ac:picMkLst>
        </pc:picChg>
      </pc:sldChg>
      <pc:sldChg chg="addSp delSp">
        <pc:chgData name="FOSTER, Abbie (PRIMARY CARE DONCASTER LIMITED)" userId="S::abbie.foster3@nhs.net::8ceeb6c1-18f0-4bae-8647-2186ebf533ec" providerId="AD" clId="Web-{79446052-FF35-4B53-9844-7422ADDB38AB}" dt="2024-02-22T15:45:06.575" v="57"/>
        <pc:sldMkLst>
          <pc:docMk/>
          <pc:sldMk cId="289860937" sldId="352"/>
        </pc:sldMkLst>
        <pc:picChg chg="add">
          <ac:chgData name="FOSTER, Abbie (PRIMARY CARE DONCASTER LIMITED)" userId="S::abbie.foster3@nhs.net::8ceeb6c1-18f0-4bae-8647-2186ebf533ec" providerId="AD" clId="Web-{79446052-FF35-4B53-9844-7422ADDB38AB}" dt="2024-02-22T15:45:06.575" v="57"/>
          <ac:picMkLst>
            <pc:docMk/>
            <pc:sldMk cId="289860937" sldId="352"/>
            <ac:picMk id="7" creationId="{1BA5D1EA-89CA-9ADE-C5D0-1293EEC10883}"/>
          </ac:picMkLst>
        </pc:picChg>
        <pc:picChg chg="del">
          <ac:chgData name="FOSTER, Abbie (PRIMARY CARE DONCASTER LIMITED)" userId="S::abbie.foster3@nhs.net::8ceeb6c1-18f0-4bae-8647-2186ebf533ec" providerId="AD" clId="Web-{79446052-FF35-4B53-9844-7422ADDB38AB}" dt="2024-02-22T15:45:05.731" v="56"/>
          <ac:picMkLst>
            <pc:docMk/>
            <pc:sldMk cId="289860937" sldId="352"/>
            <ac:picMk id="16" creationId="{9C7E2F31-E1E9-214D-2CAF-0AB6D87B09B4}"/>
          </ac:picMkLst>
        </pc:picChg>
      </pc:sldChg>
      <pc:sldChg chg="addSp delSp modSp">
        <pc:chgData name="FOSTER, Abbie (PRIMARY CARE DONCASTER LIMITED)" userId="S::abbie.foster3@nhs.net::8ceeb6c1-18f0-4bae-8647-2186ebf533ec" providerId="AD" clId="Web-{79446052-FF35-4B53-9844-7422ADDB38AB}" dt="2024-02-22T15:45:17.169" v="60" actId="1076"/>
        <pc:sldMkLst>
          <pc:docMk/>
          <pc:sldMk cId="2509101887" sldId="357"/>
        </pc:sldMkLst>
        <pc:picChg chg="del">
          <ac:chgData name="FOSTER, Abbie (PRIMARY CARE DONCASTER LIMITED)" userId="S::abbie.foster3@nhs.net::8ceeb6c1-18f0-4bae-8647-2186ebf533ec" providerId="AD" clId="Web-{79446052-FF35-4B53-9844-7422ADDB38AB}" dt="2024-02-22T15:45:13.028" v="58"/>
          <ac:picMkLst>
            <pc:docMk/>
            <pc:sldMk cId="2509101887" sldId="357"/>
            <ac:picMk id="14" creationId="{B88D81B5-E584-4676-DDB4-0867B62F0783}"/>
          </ac:picMkLst>
        </pc:picChg>
        <pc:picChg chg="add mod">
          <ac:chgData name="FOSTER, Abbie (PRIMARY CARE DONCASTER LIMITED)" userId="S::abbie.foster3@nhs.net::8ceeb6c1-18f0-4bae-8647-2186ebf533ec" providerId="AD" clId="Web-{79446052-FF35-4B53-9844-7422ADDB38AB}" dt="2024-02-22T15:45:17.169" v="60" actId="1076"/>
          <ac:picMkLst>
            <pc:docMk/>
            <pc:sldMk cId="2509101887" sldId="357"/>
            <ac:picMk id="17" creationId="{33866918-665E-1320-8F9E-F1C00F2F8FD6}"/>
          </ac:picMkLst>
        </pc:picChg>
      </pc:sldChg>
      <pc:sldChg chg="addSp delSp modSp">
        <pc:chgData name="FOSTER, Abbie (PRIMARY CARE DONCASTER LIMITED)" userId="S::abbie.foster3@nhs.net::8ceeb6c1-18f0-4bae-8647-2186ebf533ec" providerId="AD" clId="Web-{79446052-FF35-4B53-9844-7422ADDB38AB}" dt="2024-02-22T15:47:25.094" v="84"/>
        <pc:sldMkLst>
          <pc:docMk/>
          <pc:sldMk cId="767675903" sldId="362"/>
        </pc:sldMkLst>
        <pc:spChg chg="add">
          <ac:chgData name="FOSTER, Abbie (PRIMARY CARE DONCASTER LIMITED)" userId="S::abbie.foster3@nhs.net::8ceeb6c1-18f0-4bae-8647-2186ebf533ec" providerId="AD" clId="Web-{79446052-FF35-4B53-9844-7422ADDB38AB}" dt="2024-02-22T15:47:21.141" v="83"/>
          <ac:spMkLst>
            <pc:docMk/>
            <pc:sldMk cId="767675903" sldId="362"/>
            <ac:spMk id="12" creationId="{520F85AD-3361-04A7-2A62-32AB2021A93E}"/>
          </ac:spMkLst>
        </pc:spChg>
        <pc:picChg chg="del">
          <ac:chgData name="FOSTER, Abbie (PRIMARY CARE DONCASTER LIMITED)" userId="S::abbie.foster3@nhs.net::8ceeb6c1-18f0-4bae-8647-2186ebf533ec" providerId="AD" clId="Web-{79446052-FF35-4B53-9844-7422ADDB38AB}" dt="2024-02-22T15:45:48.529" v="65"/>
          <ac:picMkLst>
            <pc:docMk/>
            <pc:sldMk cId="767675903" sldId="362"/>
            <ac:picMk id="3" creationId="{3EC3987F-11C2-0BFF-E09D-E52F11BF3278}"/>
          </ac:picMkLst>
        </pc:picChg>
        <pc:picChg chg="add">
          <ac:chgData name="FOSTER, Abbie (PRIMARY CARE DONCASTER LIMITED)" userId="S::abbie.foster3@nhs.net::8ceeb6c1-18f0-4bae-8647-2186ebf533ec" providerId="AD" clId="Web-{79446052-FF35-4B53-9844-7422ADDB38AB}" dt="2024-02-22T15:45:49.435" v="66"/>
          <ac:picMkLst>
            <pc:docMk/>
            <pc:sldMk cId="767675903" sldId="362"/>
            <ac:picMk id="6" creationId="{46AD2356-0778-C1FD-850E-700609F7A676}"/>
          </ac:picMkLst>
        </pc:picChg>
        <pc:picChg chg="ord">
          <ac:chgData name="FOSTER, Abbie (PRIMARY CARE DONCASTER LIMITED)" userId="S::abbie.foster3@nhs.net::8ceeb6c1-18f0-4bae-8647-2186ebf533ec" providerId="AD" clId="Web-{79446052-FF35-4B53-9844-7422ADDB38AB}" dt="2024-02-22T15:47:25.094" v="84"/>
          <ac:picMkLst>
            <pc:docMk/>
            <pc:sldMk cId="767675903" sldId="362"/>
            <ac:picMk id="11" creationId="{19F6750A-0260-7EC7-2783-07DCD05ECA03}"/>
          </ac:picMkLst>
        </pc:picChg>
      </pc:sldChg>
      <pc:sldChg chg="addSp delSp modSp">
        <pc:chgData name="FOSTER, Abbie (PRIMARY CARE DONCASTER LIMITED)" userId="S::abbie.foster3@nhs.net::8ceeb6c1-18f0-4bae-8647-2186ebf533ec" providerId="AD" clId="Web-{79446052-FF35-4B53-9844-7422ADDB38AB}" dt="2024-02-22T15:47:35.141" v="87" actId="1076"/>
        <pc:sldMkLst>
          <pc:docMk/>
          <pc:sldMk cId="2667412329" sldId="365"/>
        </pc:sldMkLst>
        <pc:spChg chg="add">
          <ac:chgData name="FOSTER, Abbie (PRIMARY CARE DONCASTER LIMITED)" userId="S::abbie.foster3@nhs.net::8ceeb6c1-18f0-4bae-8647-2186ebf533ec" providerId="AD" clId="Web-{79446052-FF35-4B53-9844-7422ADDB38AB}" dt="2024-02-22T15:47:30.110" v="85"/>
          <ac:spMkLst>
            <pc:docMk/>
            <pc:sldMk cId="2667412329" sldId="365"/>
            <ac:spMk id="12" creationId="{1F7F2E9C-182F-03D5-20E7-BF4874D9517A}"/>
          </ac:spMkLst>
        </pc:spChg>
        <pc:spChg chg="add mod">
          <ac:chgData name="FOSTER, Abbie (PRIMARY CARE DONCASTER LIMITED)" userId="S::abbie.foster3@nhs.net::8ceeb6c1-18f0-4bae-8647-2186ebf533ec" providerId="AD" clId="Web-{79446052-FF35-4B53-9844-7422ADDB38AB}" dt="2024-02-22T15:47:35.141" v="87" actId="1076"/>
          <ac:spMkLst>
            <pc:docMk/>
            <pc:sldMk cId="2667412329" sldId="365"/>
            <ac:spMk id="13" creationId="{71E7782E-38A3-E689-5231-50F94D5A82B3}"/>
          </ac:spMkLst>
        </pc:spChg>
        <pc:picChg chg="del">
          <ac:chgData name="FOSTER, Abbie (PRIMARY CARE DONCASTER LIMITED)" userId="S::abbie.foster3@nhs.net::8ceeb6c1-18f0-4bae-8647-2186ebf533ec" providerId="AD" clId="Web-{79446052-FF35-4B53-9844-7422ADDB38AB}" dt="2024-02-22T15:45:29.732" v="61"/>
          <ac:picMkLst>
            <pc:docMk/>
            <pc:sldMk cId="2667412329" sldId="365"/>
            <ac:picMk id="4" creationId="{B5941253-5C16-E8AF-9261-3B679FF78996}"/>
          </ac:picMkLst>
        </pc:picChg>
        <pc:picChg chg="add">
          <ac:chgData name="FOSTER, Abbie (PRIMARY CARE DONCASTER LIMITED)" userId="S::abbie.foster3@nhs.net::8ceeb6c1-18f0-4bae-8647-2186ebf533ec" providerId="AD" clId="Web-{79446052-FF35-4B53-9844-7422ADDB38AB}" dt="2024-02-22T15:45:30.482" v="62"/>
          <ac:picMkLst>
            <pc:docMk/>
            <pc:sldMk cId="2667412329" sldId="365"/>
            <ac:picMk id="10" creationId="{188924B6-583A-2F6A-05FB-DF0BDC43E639}"/>
          </ac:picMkLst>
        </pc:picChg>
      </pc:sldChg>
      <pc:sldChg chg="addSp delSp">
        <pc:chgData name="FOSTER, Abbie (PRIMARY CARE DONCASTER LIMITED)" userId="S::abbie.foster3@nhs.net::8ceeb6c1-18f0-4bae-8647-2186ebf533ec" providerId="AD" clId="Web-{79446052-FF35-4B53-9844-7422ADDB38AB}" dt="2024-02-22T15:45:39.623" v="64"/>
        <pc:sldMkLst>
          <pc:docMk/>
          <pc:sldMk cId="3159071367" sldId="366"/>
        </pc:sldMkLst>
        <pc:picChg chg="del">
          <ac:chgData name="FOSTER, Abbie (PRIMARY CARE DONCASTER LIMITED)" userId="S::abbie.foster3@nhs.net::8ceeb6c1-18f0-4bae-8647-2186ebf533ec" providerId="AD" clId="Web-{79446052-FF35-4B53-9844-7422ADDB38AB}" dt="2024-02-22T15:45:35.357" v="63"/>
          <ac:picMkLst>
            <pc:docMk/>
            <pc:sldMk cId="3159071367" sldId="366"/>
            <ac:picMk id="15" creationId="{E37921A3-3FB2-A80D-64A9-D6565DE49823}"/>
          </ac:picMkLst>
        </pc:picChg>
        <pc:picChg chg="add">
          <ac:chgData name="FOSTER, Abbie (PRIMARY CARE DONCASTER LIMITED)" userId="S::abbie.foster3@nhs.net::8ceeb6c1-18f0-4bae-8647-2186ebf533ec" providerId="AD" clId="Web-{79446052-FF35-4B53-9844-7422ADDB38AB}" dt="2024-02-22T15:45:39.623" v="64"/>
          <ac:picMkLst>
            <pc:docMk/>
            <pc:sldMk cId="3159071367" sldId="366"/>
            <ac:picMk id="17" creationId="{9E473969-DD42-D337-3CE9-0E33BF0C73A0}"/>
          </ac:picMkLst>
        </pc:picChg>
      </pc:sldChg>
      <pc:sldChg chg="addSp delSp modSp">
        <pc:chgData name="FOSTER, Abbie (PRIMARY CARE DONCASTER LIMITED)" userId="S::abbie.foster3@nhs.net::8ceeb6c1-18f0-4bae-8647-2186ebf533ec" providerId="AD" clId="Web-{79446052-FF35-4B53-9844-7422ADDB38AB}" dt="2024-02-22T15:47:12.500" v="82" actId="1076"/>
        <pc:sldMkLst>
          <pc:docMk/>
          <pc:sldMk cId="3835850400" sldId="368"/>
        </pc:sldMkLst>
        <pc:spChg chg="add">
          <ac:chgData name="FOSTER, Abbie (PRIMARY CARE DONCASTER LIMITED)" userId="S::abbie.foster3@nhs.net::8ceeb6c1-18f0-4bae-8647-2186ebf533ec" providerId="AD" clId="Web-{79446052-FF35-4B53-9844-7422ADDB38AB}" dt="2024-02-22T15:47:09.125" v="80"/>
          <ac:spMkLst>
            <pc:docMk/>
            <pc:sldMk cId="3835850400" sldId="368"/>
            <ac:spMk id="16" creationId="{7FEC6F46-5665-F10E-ABD5-5C0F10E4ECA6}"/>
          </ac:spMkLst>
        </pc:spChg>
        <pc:spChg chg="add mod">
          <ac:chgData name="FOSTER, Abbie (PRIMARY CARE DONCASTER LIMITED)" userId="S::abbie.foster3@nhs.net::8ceeb6c1-18f0-4bae-8647-2186ebf533ec" providerId="AD" clId="Web-{79446052-FF35-4B53-9844-7422ADDB38AB}" dt="2024-02-22T15:47:12.500" v="82" actId="1076"/>
          <ac:spMkLst>
            <pc:docMk/>
            <pc:sldMk cId="3835850400" sldId="368"/>
            <ac:spMk id="18" creationId="{BDEF818D-007F-CC94-F2A4-F882EA3538A5}"/>
          </ac:spMkLst>
        </pc:spChg>
        <pc:picChg chg="del">
          <ac:chgData name="FOSTER, Abbie (PRIMARY CARE DONCASTER LIMITED)" userId="S::abbie.foster3@nhs.net::8ceeb6c1-18f0-4bae-8647-2186ebf533ec" providerId="AD" clId="Web-{79446052-FF35-4B53-9844-7422ADDB38AB}" dt="2024-02-22T15:45:53.935" v="67"/>
          <ac:picMkLst>
            <pc:docMk/>
            <pc:sldMk cId="3835850400" sldId="368"/>
            <ac:picMk id="5" creationId="{50CF27EF-032D-0B7E-49F6-3EB5B3FE3281}"/>
          </ac:picMkLst>
        </pc:picChg>
        <pc:picChg chg="add">
          <ac:chgData name="FOSTER, Abbie (PRIMARY CARE DONCASTER LIMITED)" userId="S::abbie.foster3@nhs.net::8ceeb6c1-18f0-4bae-8647-2186ebf533ec" providerId="AD" clId="Web-{79446052-FF35-4B53-9844-7422ADDB38AB}" dt="2024-02-22T15:45:54.701" v="68"/>
          <ac:picMkLst>
            <pc:docMk/>
            <pc:sldMk cId="3835850400" sldId="368"/>
            <ac:picMk id="12" creationId="{4DB94390-64E9-0A8C-6D2D-29797E3E5FDC}"/>
          </ac:picMkLst>
        </pc:picChg>
      </pc:sldChg>
      <pc:sldChg chg="modSp">
        <pc:chgData name="FOSTER, Abbie (PRIMARY CARE DONCASTER LIMITED)" userId="S::abbie.foster3@nhs.net::8ceeb6c1-18f0-4bae-8647-2186ebf533ec" providerId="AD" clId="Web-{79446052-FF35-4B53-9844-7422ADDB38AB}" dt="2024-02-22T15:37:33.656" v="32" actId="1076"/>
        <pc:sldMkLst>
          <pc:docMk/>
          <pc:sldMk cId="690312902" sldId="372"/>
        </pc:sldMkLst>
        <pc:spChg chg="mod">
          <ac:chgData name="FOSTER, Abbie (PRIMARY CARE DONCASTER LIMITED)" userId="S::abbie.foster3@nhs.net::8ceeb6c1-18f0-4bae-8647-2186ebf533ec" providerId="AD" clId="Web-{79446052-FF35-4B53-9844-7422ADDB38AB}" dt="2024-02-22T15:37:30.813" v="31" actId="1076"/>
          <ac:spMkLst>
            <pc:docMk/>
            <pc:sldMk cId="690312902" sldId="372"/>
            <ac:spMk id="6" creationId="{C1867AC2-48BE-4CB0-5659-1ED7DBE83B1F}"/>
          </ac:spMkLst>
        </pc:spChg>
        <pc:spChg chg="mod">
          <ac:chgData name="FOSTER, Abbie (PRIMARY CARE DONCASTER LIMITED)" userId="S::abbie.foster3@nhs.net::8ceeb6c1-18f0-4bae-8647-2186ebf533ec" providerId="AD" clId="Web-{79446052-FF35-4B53-9844-7422ADDB38AB}" dt="2024-02-22T15:37:33.656" v="32" actId="1076"/>
          <ac:spMkLst>
            <pc:docMk/>
            <pc:sldMk cId="690312902" sldId="372"/>
            <ac:spMk id="7" creationId="{7ED59360-5633-FFDC-0002-F97EA6F42015}"/>
          </ac:spMkLst>
        </pc:spChg>
        <pc:spChg chg="mod">
          <ac:chgData name="FOSTER, Abbie (PRIMARY CARE DONCASTER LIMITED)" userId="S::abbie.foster3@nhs.net::8ceeb6c1-18f0-4bae-8647-2186ebf533ec" providerId="AD" clId="Web-{79446052-FF35-4B53-9844-7422ADDB38AB}" dt="2024-02-22T15:37:13.938" v="28" actId="1076"/>
          <ac:spMkLst>
            <pc:docMk/>
            <pc:sldMk cId="690312902" sldId="372"/>
            <ac:spMk id="8" creationId="{8A474C20-8007-317C-E566-394BDD603A61}"/>
          </ac:spMkLst>
        </pc:spChg>
      </pc:sldChg>
      <pc:sldChg chg="modSp">
        <pc:chgData name="FOSTER, Abbie (PRIMARY CARE DONCASTER LIMITED)" userId="S::abbie.foster3@nhs.net::8ceeb6c1-18f0-4bae-8647-2186ebf533ec" providerId="AD" clId="Web-{79446052-FF35-4B53-9844-7422ADDB38AB}" dt="2024-02-22T15:40:46.396" v="37" actId="1076"/>
        <pc:sldMkLst>
          <pc:docMk/>
          <pc:sldMk cId="2063475565" sldId="373"/>
        </pc:sldMkLst>
        <pc:spChg chg="mod">
          <ac:chgData name="FOSTER, Abbie (PRIMARY CARE DONCASTER LIMITED)" userId="S::abbie.foster3@nhs.net::8ceeb6c1-18f0-4bae-8647-2186ebf533ec" providerId="AD" clId="Web-{79446052-FF35-4B53-9844-7422ADDB38AB}" dt="2024-02-22T15:39:51.285" v="36" actId="14100"/>
          <ac:spMkLst>
            <pc:docMk/>
            <pc:sldMk cId="2063475565" sldId="373"/>
            <ac:spMk id="5" creationId="{68CC8CD0-51A6-9557-7E88-BD09784D988F}"/>
          </ac:spMkLst>
        </pc:spChg>
        <pc:spChg chg="mod">
          <ac:chgData name="FOSTER, Abbie (PRIMARY CARE DONCASTER LIMITED)" userId="S::abbie.foster3@nhs.net::8ceeb6c1-18f0-4bae-8647-2186ebf533ec" providerId="AD" clId="Web-{79446052-FF35-4B53-9844-7422ADDB38AB}" dt="2024-02-22T15:37:46.985" v="33" actId="1076"/>
          <ac:spMkLst>
            <pc:docMk/>
            <pc:sldMk cId="2063475565" sldId="373"/>
            <ac:spMk id="6" creationId="{C1867AC2-48BE-4CB0-5659-1ED7DBE83B1F}"/>
          </ac:spMkLst>
        </pc:spChg>
        <pc:spChg chg="mod">
          <ac:chgData name="FOSTER, Abbie (PRIMARY CARE DONCASTER LIMITED)" userId="S::abbie.foster3@nhs.net::8ceeb6c1-18f0-4bae-8647-2186ebf533ec" providerId="AD" clId="Web-{79446052-FF35-4B53-9844-7422ADDB38AB}" dt="2024-02-22T15:40:46.396" v="37" actId="1076"/>
          <ac:spMkLst>
            <pc:docMk/>
            <pc:sldMk cId="2063475565" sldId="373"/>
            <ac:spMk id="7" creationId="{7ED59360-5633-FFDC-0002-F97EA6F42015}"/>
          </ac:spMkLst>
        </pc:spChg>
      </pc:sldChg>
      <pc:sldChg chg="modSp">
        <pc:chgData name="FOSTER, Abbie (PRIMARY CARE DONCASTER LIMITED)" userId="S::abbie.foster3@nhs.net::8ceeb6c1-18f0-4bae-8647-2186ebf533ec" providerId="AD" clId="Web-{79446052-FF35-4B53-9844-7422ADDB38AB}" dt="2024-02-22T15:39:46.098" v="35" actId="14100"/>
        <pc:sldMkLst>
          <pc:docMk/>
          <pc:sldMk cId="3706593441" sldId="375"/>
        </pc:sldMkLst>
        <pc:spChg chg="mod">
          <ac:chgData name="FOSTER, Abbie (PRIMARY CARE DONCASTER LIMITED)" userId="S::abbie.foster3@nhs.net::8ceeb6c1-18f0-4bae-8647-2186ebf533ec" providerId="AD" clId="Web-{79446052-FF35-4B53-9844-7422ADDB38AB}" dt="2024-02-22T15:39:46.098" v="35" actId="14100"/>
          <ac:spMkLst>
            <pc:docMk/>
            <pc:sldMk cId="3706593441" sldId="375"/>
            <ac:spMk id="5" creationId="{68CC8CD0-51A6-9557-7E88-BD09784D988F}"/>
          </ac:spMkLst>
        </pc:spChg>
        <pc:spChg chg="mod">
          <ac:chgData name="FOSTER, Abbie (PRIMARY CARE DONCASTER LIMITED)" userId="S::abbie.foster3@nhs.net::8ceeb6c1-18f0-4bae-8647-2186ebf533ec" providerId="AD" clId="Web-{79446052-FF35-4B53-9844-7422ADDB38AB}" dt="2024-02-22T15:35:25.653" v="13" actId="1076"/>
          <ac:spMkLst>
            <pc:docMk/>
            <pc:sldMk cId="3706593441" sldId="375"/>
            <ac:spMk id="6" creationId="{C1867AC2-48BE-4CB0-5659-1ED7DBE83B1F}"/>
          </ac:spMkLst>
        </pc:spChg>
        <pc:spChg chg="mod">
          <ac:chgData name="FOSTER, Abbie (PRIMARY CARE DONCASTER LIMITED)" userId="S::abbie.foster3@nhs.net::8ceeb6c1-18f0-4bae-8647-2186ebf533ec" providerId="AD" clId="Web-{79446052-FF35-4B53-9844-7422ADDB38AB}" dt="2024-02-22T15:35:31.388" v="16" actId="1076"/>
          <ac:spMkLst>
            <pc:docMk/>
            <pc:sldMk cId="3706593441" sldId="375"/>
            <ac:spMk id="7" creationId="{7ED59360-5633-FFDC-0002-F97EA6F42015}"/>
          </ac:spMkLst>
        </pc:spChg>
        <pc:picChg chg="mod">
          <ac:chgData name="FOSTER, Abbie (PRIMARY CARE DONCASTER LIMITED)" userId="S::abbie.foster3@nhs.net::8ceeb6c1-18f0-4bae-8647-2186ebf533ec" providerId="AD" clId="Web-{79446052-FF35-4B53-9844-7422ADDB38AB}" dt="2024-02-22T15:35:54.732" v="18" actId="1076"/>
          <ac:picMkLst>
            <pc:docMk/>
            <pc:sldMk cId="3706593441" sldId="375"/>
            <ac:picMk id="2" creationId="{6696089B-B7B7-2A14-08D4-F72AC3262A4E}"/>
          </ac:picMkLst>
        </pc:picChg>
      </pc:sldChg>
      <pc:sldChg chg="modSp">
        <pc:chgData name="FOSTER, Abbie (PRIMARY CARE DONCASTER LIMITED)" userId="S::abbie.foster3@nhs.net::8ceeb6c1-18f0-4bae-8647-2186ebf533ec" providerId="AD" clId="Web-{79446052-FF35-4B53-9844-7422ADDB38AB}" dt="2024-02-22T15:36:48.546" v="25" actId="1076"/>
        <pc:sldMkLst>
          <pc:docMk/>
          <pc:sldMk cId="3981865797" sldId="376"/>
        </pc:sldMkLst>
        <pc:spChg chg="mod">
          <ac:chgData name="FOSTER, Abbie (PRIMARY CARE DONCASTER LIMITED)" userId="S::abbie.foster3@nhs.net::8ceeb6c1-18f0-4bae-8647-2186ebf533ec" providerId="AD" clId="Web-{79446052-FF35-4B53-9844-7422ADDB38AB}" dt="2024-02-22T15:36:30.483" v="20" actId="20577"/>
          <ac:spMkLst>
            <pc:docMk/>
            <pc:sldMk cId="3981865797" sldId="376"/>
            <ac:spMk id="5" creationId="{68CC8CD0-51A6-9557-7E88-BD09784D988F}"/>
          </ac:spMkLst>
        </pc:spChg>
        <pc:spChg chg="mod">
          <ac:chgData name="FOSTER, Abbie (PRIMARY CARE DONCASTER LIMITED)" userId="S::abbie.foster3@nhs.net::8ceeb6c1-18f0-4bae-8647-2186ebf533ec" providerId="AD" clId="Web-{79446052-FF35-4B53-9844-7422ADDB38AB}" dt="2024-02-22T15:36:41.155" v="24" actId="1076"/>
          <ac:spMkLst>
            <pc:docMk/>
            <pc:sldMk cId="3981865797" sldId="376"/>
            <ac:spMk id="6" creationId="{C1867AC2-48BE-4CB0-5659-1ED7DBE83B1F}"/>
          </ac:spMkLst>
        </pc:spChg>
        <pc:spChg chg="mod">
          <ac:chgData name="FOSTER, Abbie (PRIMARY CARE DONCASTER LIMITED)" userId="S::abbie.foster3@nhs.net::8ceeb6c1-18f0-4bae-8647-2186ebf533ec" providerId="AD" clId="Web-{79446052-FF35-4B53-9844-7422ADDB38AB}" dt="2024-02-22T15:36:32.717" v="21" actId="1076"/>
          <ac:spMkLst>
            <pc:docMk/>
            <pc:sldMk cId="3981865797" sldId="376"/>
            <ac:spMk id="7" creationId="{7ED59360-5633-FFDC-0002-F97EA6F42015}"/>
          </ac:spMkLst>
        </pc:spChg>
        <pc:picChg chg="mod">
          <ac:chgData name="FOSTER, Abbie (PRIMARY CARE DONCASTER LIMITED)" userId="S::abbie.foster3@nhs.net::8ceeb6c1-18f0-4bae-8647-2186ebf533ec" providerId="AD" clId="Web-{79446052-FF35-4B53-9844-7422ADDB38AB}" dt="2024-02-22T15:36:48.546" v="25" actId="1076"/>
          <ac:picMkLst>
            <pc:docMk/>
            <pc:sldMk cId="3981865797" sldId="376"/>
            <ac:picMk id="3" creationId="{F19E14D9-56CB-BC6E-2D14-E259938AE3A2}"/>
          </ac:picMkLst>
        </pc:picChg>
      </pc:sldChg>
      <pc:sldChg chg="addSp delSp modSp">
        <pc:chgData name="FOSTER, Abbie (PRIMARY CARE DONCASTER LIMITED)" userId="S::abbie.foster3@nhs.net::8ceeb6c1-18f0-4bae-8647-2186ebf533ec" providerId="AD" clId="Web-{79446052-FF35-4B53-9844-7422ADDB38AB}" dt="2024-02-22T15:46:52.531" v="79" actId="1076"/>
        <pc:sldMkLst>
          <pc:docMk/>
          <pc:sldMk cId="2986187333" sldId="378"/>
        </pc:sldMkLst>
        <pc:spChg chg="mod">
          <ac:chgData name="FOSTER, Abbie (PRIMARY CARE DONCASTER LIMITED)" userId="S::abbie.foster3@nhs.net::8ceeb6c1-18f0-4bae-8647-2186ebf533ec" providerId="AD" clId="Web-{79446052-FF35-4B53-9844-7422ADDB38AB}" dt="2024-02-22T15:46:52.531" v="79" actId="1076"/>
          <ac:spMkLst>
            <pc:docMk/>
            <pc:sldMk cId="2986187333" sldId="378"/>
            <ac:spMk id="2" creationId="{CC0E93C1-92F7-C262-5260-C692B87019C8}"/>
          </ac:spMkLst>
        </pc:spChg>
        <pc:spChg chg="add mod">
          <ac:chgData name="FOSTER, Abbie (PRIMARY CARE DONCASTER LIMITED)" userId="S::abbie.foster3@nhs.net::8ceeb6c1-18f0-4bae-8647-2186ebf533ec" providerId="AD" clId="Web-{79446052-FF35-4B53-9844-7422ADDB38AB}" dt="2024-02-22T15:46:33.030" v="73"/>
          <ac:spMkLst>
            <pc:docMk/>
            <pc:sldMk cId="2986187333" sldId="378"/>
            <ac:spMk id="6" creationId="{0F2C3568-265F-E020-A95A-BC9D8C700A13}"/>
          </ac:spMkLst>
        </pc:spChg>
        <pc:spChg chg="add mod">
          <ac:chgData name="FOSTER, Abbie (PRIMARY CARE DONCASTER LIMITED)" userId="S::abbie.foster3@nhs.net::8ceeb6c1-18f0-4bae-8647-2186ebf533ec" providerId="AD" clId="Web-{79446052-FF35-4B53-9844-7422ADDB38AB}" dt="2024-02-22T15:46:39.655" v="75" actId="1076"/>
          <ac:spMkLst>
            <pc:docMk/>
            <pc:sldMk cId="2986187333" sldId="378"/>
            <ac:spMk id="10" creationId="{31C395BB-261F-02A7-BA0E-CD3D34678B23}"/>
          </ac:spMkLst>
        </pc:spChg>
        <pc:picChg chg="add">
          <ac:chgData name="FOSTER, Abbie (PRIMARY CARE DONCASTER LIMITED)" userId="S::abbie.foster3@nhs.net::8ceeb6c1-18f0-4bae-8647-2186ebf533ec" providerId="AD" clId="Web-{79446052-FF35-4B53-9844-7422ADDB38AB}" dt="2024-02-22T15:46:00.779" v="70"/>
          <ac:picMkLst>
            <pc:docMk/>
            <pc:sldMk cId="2986187333" sldId="378"/>
            <ac:picMk id="4" creationId="{258D9FE9-E98D-76C3-6021-C375AC5D9D60}"/>
          </ac:picMkLst>
        </pc:picChg>
        <pc:picChg chg="del mod">
          <ac:chgData name="FOSTER, Abbie (PRIMARY CARE DONCASTER LIMITED)" userId="S::abbie.foster3@nhs.net::8ceeb6c1-18f0-4bae-8647-2186ebf533ec" providerId="AD" clId="Web-{79446052-FF35-4B53-9844-7422ADDB38AB}" dt="2024-02-22T15:46:00.076" v="69"/>
          <ac:picMkLst>
            <pc:docMk/>
            <pc:sldMk cId="2986187333" sldId="378"/>
            <ac:picMk id="5" creationId="{50CF27EF-032D-0B7E-49F6-3EB5B3FE3281}"/>
          </ac:picMkLst>
        </pc:picChg>
      </pc:sldChg>
    </pc:docChg>
  </pc:docChgLst>
  <pc:docChgLst>
    <pc:chgData name="Bedford, Joanne" userId="7a7c9169-45ad-4b2e-a96d-87753790e982" providerId="ADAL" clId="{1776F399-F35C-4864-8624-8D5C9C5285AF}"/>
    <pc:docChg chg="custSel modSld">
      <pc:chgData name="Bedford, Joanne" userId="7a7c9169-45ad-4b2e-a96d-87753790e982" providerId="ADAL" clId="{1776F399-F35C-4864-8624-8D5C9C5285AF}" dt="2024-02-21T09:39:37.174" v="119" actId="20577"/>
      <pc:docMkLst>
        <pc:docMk/>
      </pc:docMkLst>
      <pc:sldChg chg="modSp mod">
        <pc:chgData name="Bedford, Joanne" userId="7a7c9169-45ad-4b2e-a96d-87753790e982" providerId="ADAL" clId="{1776F399-F35C-4864-8624-8D5C9C5285AF}" dt="2024-02-21T09:39:13.790" v="116" actId="1076"/>
        <pc:sldMkLst>
          <pc:docMk/>
          <pc:sldMk cId="2960950710" sldId="350"/>
        </pc:sldMkLst>
        <pc:spChg chg="mod">
          <ac:chgData name="Bedford, Joanne" userId="7a7c9169-45ad-4b2e-a96d-87753790e982" providerId="ADAL" clId="{1776F399-F35C-4864-8624-8D5C9C5285AF}" dt="2024-02-21T09:39:13.790" v="116" actId="1076"/>
          <ac:spMkLst>
            <pc:docMk/>
            <pc:sldMk cId="2960950710" sldId="350"/>
            <ac:spMk id="2" creationId="{293E168C-8042-5B4E-A5A4-A5BF693AE2D6}"/>
          </ac:spMkLst>
        </pc:spChg>
        <pc:spChg chg="mod">
          <ac:chgData name="Bedford, Joanne" userId="7a7c9169-45ad-4b2e-a96d-87753790e982" providerId="ADAL" clId="{1776F399-F35C-4864-8624-8D5C9C5285AF}" dt="2024-02-21T09:39:07.254" v="115" actId="1076"/>
          <ac:spMkLst>
            <pc:docMk/>
            <pc:sldMk cId="2960950710" sldId="350"/>
            <ac:spMk id="3" creationId="{F18E61D8-31A3-2D45-8E25-CBE846E26E1C}"/>
          </ac:spMkLst>
        </pc:spChg>
      </pc:sldChg>
      <pc:sldChg chg="modSp mod modNotesTx">
        <pc:chgData name="Bedford, Joanne" userId="7a7c9169-45ad-4b2e-a96d-87753790e982" providerId="ADAL" clId="{1776F399-F35C-4864-8624-8D5C9C5285AF}" dt="2024-02-21T09:39:37.174" v="119" actId="20577"/>
        <pc:sldMkLst>
          <pc:docMk/>
          <pc:sldMk cId="289860937" sldId="352"/>
        </pc:sldMkLst>
        <pc:spChg chg="mod">
          <ac:chgData name="Bedford, Joanne" userId="7a7c9169-45ad-4b2e-a96d-87753790e982" providerId="ADAL" clId="{1776F399-F35C-4864-8624-8D5C9C5285AF}" dt="2024-02-21T09:37:49.971" v="110" actId="403"/>
          <ac:spMkLst>
            <pc:docMk/>
            <pc:sldMk cId="289860937" sldId="352"/>
            <ac:spMk id="4" creationId="{C7EC6698-132B-1143-A2A9-00A97D9572D8}"/>
          </ac:spMkLst>
        </pc:spChg>
        <pc:spChg chg="mod">
          <ac:chgData name="Bedford, Joanne" userId="7a7c9169-45ad-4b2e-a96d-87753790e982" providerId="ADAL" clId="{1776F399-F35C-4864-8624-8D5C9C5285AF}" dt="2024-02-21T09:37:55.167" v="111" actId="403"/>
          <ac:spMkLst>
            <pc:docMk/>
            <pc:sldMk cId="289860937" sldId="352"/>
            <ac:spMk id="6" creationId="{C0015C52-08ED-464E-B7E8-24892D9C1319}"/>
          </ac:spMkLst>
        </pc:spChg>
        <pc:spChg chg="mod">
          <ac:chgData name="Bedford, Joanne" userId="7a7c9169-45ad-4b2e-a96d-87753790e982" providerId="ADAL" clId="{1776F399-F35C-4864-8624-8D5C9C5285AF}" dt="2024-02-21T09:38:02.775" v="112" actId="403"/>
          <ac:spMkLst>
            <pc:docMk/>
            <pc:sldMk cId="289860937" sldId="352"/>
            <ac:spMk id="8" creationId="{B32B0C1D-C221-7C47-B7D6-77E7BDB41749}"/>
          </ac:spMkLst>
        </pc:spChg>
        <pc:spChg chg="mod">
          <ac:chgData name="Bedford, Joanne" userId="7a7c9169-45ad-4b2e-a96d-87753790e982" providerId="ADAL" clId="{1776F399-F35C-4864-8624-8D5C9C5285AF}" dt="2024-02-21T09:38:07.324" v="113" actId="403"/>
          <ac:spMkLst>
            <pc:docMk/>
            <pc:sldMk cId="289860937" sldId="352"/>
            <ac:spMk id="10" creationId="{69BD3932-D1D0-1045-BD96-8B26F11B8515}"/>
          </ac:spMkLst>
        </pc:spChg>
        <pc:spChg chg="mod">
          <ac:chgData name="Bedford, Joanne" userId="7a7c9169-45ad-4b2e-a96d-87753790e982" providerId="ADAL" clId="{1776F399-F35C-4864-8624-8D5C9C5285AF}" dt="2024-02-21T09:38:11.738" v="114" actId="403"/>
          <ac:spMkLst>
            <pc:docMk/>
            <pc:sldMk cId="289860937" sldId="352"/>
            <ac:spMk id="12" creationId="{B115086E-2AC3-4F4D-8F85-104CFA64FECF}"/>
          </ac:spMkLst>
        </pc:spChg>
        <pc:spChg chg="mod">
          <ac:chgData name="Bedford, Joanne" userId="7a7c9169-45ad-4b2e-a96d-87753790e982" providerId="ADAL" clId="{1776F399-F35C-4864-8624-8D5C9C5285AF}" dt="2024-02-21T09:39:37.174" v="119" actId="20577"/>
          <ac:spMkLst>
            <pc:docMk/>
            <pc:sldMk cId="289860937" sldId="352"/>
            <ac:spMk id="14" creationId="{C0BAE34D-BF83-084B-A10C-EB85694B9ACF}"/>
          </ac:spMkLst>
        </pc:spChg>
      </pc:sldChg>
      <pc:sldChg chg="addSp delSp modSp mod">
        <pc:chgData name="Bedford, Joanne" userId="7a7c9169-45ad-4b2e-a96d-87753790e982" providerId="ADAL" clId="{1776F399-F35C-4864-8624-8D5C9C5285AF}" dt="2024-02-21T09:35:24.791" v="5" actId="478"/>
        <pc:sldMkLst>
          <pc:docMk/>
          <pc:sldMk cId="767675903" sldId="362"/>
        </pc:sldMkLst>
        <pc:spChg chg="del">
          <ac:chgData name="Bedford, Joanne" userId="7a7c9169-45ad-4b2e-a96d-87753790e982" providerId="ADAL" clId="{1776F399-F35C-4864-8624-8D5C9C5285AF}" dt="2024-02-21T09:35:14.564" v="2" actId="21"/>
          <ac:spMkLst>
            <pc:docMk/>
            <pc:sldMk cId="767675903" sldId="362"/>
            <ac:spMk id="3" creationId="{9CD657E5-4675-E84E-840E-4F6D4868C5A9}"/>
          </ac:spMkLst>
        </pc:spChg>
        <pc:spChg chg="del">
          <ac:chgData name="Bedford, Joanne" userId="7a7c9169-45ad-4b2e-a96d-87753790e982" providerId="ADAL" clId="{1776F399-F35C-4864-8624-8D5C9C5285AF}" dt="2024-02-21T09:35:24.791" v="5" actId="478"/>
          <ac:spMkLst>
            <pc:docMk/>
            <pc:sldMk cId="767675903" sldId="362"/>
            <ac:spMk id="6" creationId="{B7D8EEE0-6E1C-9F47-936F-25FCC2FC368C}"/>
          </ac:spMkLst>
        </pc:spChg>
        <pc:spChg chg="add mod">
          <ac:chgData name="Bedford, Joanne" userId="7a7c9169-45ad-4b2e-a96d-87753790e982" providerId="ADAL" clId="{1776F399-F35C-4864-8624-8D5C9C5285AF}" dt="2024-02-21T09:35:24.791" v="5" actId="478"/>
          <ac:spMkLst>
            <pc:docMk/>
            <pc:sldMk cId="767675903" sldId="362"/>
            <ac:spMk id="12" creationId="{EA68B6E5-FA88-3CA9-4821-4DD2A7FF7DC8}"/>
          </ac:spMkLst>
        </pc:spChg>
        <pc:picChg chg="mod">
          <ac:chgData name="Bedford, Joanne" userId="7a7c9169-45ad-4b2e-a96d-87753790e982" providerId="ADAL" clId="{1776F399-F35C-4864-8624-8D5C9C5285AF}" dt="2024-02-21T09:35:21.080" v="4" actId="14100"/>
          <ac:picMkLst>
            <pc:docMk/>
            <pc:sldMk cId="767675903" sldId="362"/>
            <ac:picMk id="11" creationId="{19F6750A-0260-7EC7-2783-07DCD05ECA03}"/>
          </ac:picMkLst>
        </pc:picChg>
      </pc:sldChg>
      <pc:sldChg chg="modSp mod">
        <pc:chgData name="Bedford, Joanne" userId="7a7c9169-45ad-4b2e-a96d-87753790e982" providerId="ADAL" clId="{1776F399-F35C-4864-8624-8D5C9C5285AF}" dt="2024-02-21T09:39:29.538" v="118" actId="113"/>
        <pc:sldMkLst>
          <pc:docMk/>
          <pc:sldMk cId="2667412329" sldId="365"/>
        </pc:sldMkLst>
        <pc:spChg chg="mod">
          <ac:chgData name="Bedford, Joanne" userId="7a7c9169-45ad-4b2e-a96d-87753790e982" providerId="ADAL" clId="{1776F399-F35C-4864-8624-8D5C9C5285AF}" dt="2024-02-21T09:39:29.538" v="118" actId="113"/>
          <ac:spMkLst>
            <pc:docMk/>
            <pc:sldMk cId="2667412329" sldId="365"/>
            <ac:spMk id="5" creationId="{70D11BF9-1718-8400-D246-0D2D0C4C2328}"/>
          </ac:spMkLst>
        </pc:spChg>
      </pc:sldChg>
      <pc:sldChg chg="modSp mod">
        <pc:chgData name="Bedford, Joanne" userId="7a7c9169-45ad-4b2e-a96d-87753790e982" providerId="ADAL" clId="{1776F399-F35C-4864-8624-8D5C9C5285AF}" dt="2024-02-21T09:35:04.852" v="1" actId="14100"/>
        <pc:sldMkLst>
          <pc:docMk/>
          <pc:sldMk cId="3159071367" sldId="366"/>
        </pc:sldMkLst>
        <pc:spChg chg="mod">
          <ac:chgData name="Bedford, Joanne" userId="7a7c9169-45ad-4b2e-a96d-87753790e982" providerId="ADAL" clId="{1776F399-F35C-4864-8624-8D5C9C5285AF}" dt="2024-02-21T09:35:04.852" v="1" actId="14100"/>
          <ac:spMkLst>
            <pc:docMk/>
            <pc:sldMk cId="3159071367" sldId="366"/>
            <ac:spMk id="7" creationId="{4E355B93-F7B4-8649-8BBF-819B529D7EC7}"/>
          </ac:spMkLst>
        </pc:spChg>
      </pc:sldChg>
      <pc:sldChg chg="modSp mod">
        <pc:chgData name="Bedford, Joanne" userId="7a7c9169-45ad-4b2e-a96d-87753790e982" providerId="ADAL" clId="{1776F399-F35C-4864-8624-8D5C9C5285AF}" dt="2024-02-21T09:36:10.679" v="16" actId="1076"/>
        <pc:sldMkLst>
          <pc:docMk/>
          <pc:sldMk cId="3835850400" sldId="368"/>
        </pc:sldMkLst>
        <pc:spChg chg="mod">
          <ac:chgData name="Bedford, Joanne" userId="7a7c9169-45ad-4b2e-a96d-87753790e982" providerId="ADAL" clId="{1776F399-F35C-4864-8624-8D5C9C5285AF}" dt="2024-02-21T09:36:10.679" v="16" actId="1076"/>
          <ac:spMkLst>
            <pc:docMk/>
            <pc:sldMk cId="3835850400" sldId="368"/>
            <ac:spMk id="3" creationId="{97BEAC7B-5ABB-6F05-1ED4-56D8FFB7AA6C}"/>
          </ac:spMkLst>
        </pc:spChg>
        <pc:spChg chg="mod">
          <ac:chgData name="Bedford, Joanne" userId="7a7c9169-45ad-4b2e-a96d-87753790e982" providerId="ADAL" clId="{1776F399-F35C-4864-8624-8D5C9C5285AF}" dt="2024-02-21T09:35:50.576" v="11" actId="255"/>
          <ac:spMkLst>
            <pc:docMk/>
            <pc:sldMk cId="3835850400" sldId="368"/>
            <ac:spMk id="4" creationId="{6F2BAE1E-63C2-87BD-C646-592854C23F4D}"/>
          </ac:spMkLst>
        </pc:spChg>
        <pc:spChg chg="mod">
          <ac:chgData name="Bedford, Joanne" userId="7a7c9169-45ad-4b2e-a96d-87753790e982" providerId="ADAL" clId="{1776F399-F35C-4864-8624-8D5C9C5285AF}" dt="2024-02-21T09:36:06.025" v="15" actId="1076"/>
          <ac:spMkLst>
            <pc:docMk/>
            <pc:sldMk cId="3835850400" sldId="368"/>
            <ac:spMk id="13" creationId="{43B68109-13D8-55EE-1D76-985CE7CE73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n-GB" smtClean="0"/>
              <a:t>‹#›</a:t>
            </a:fld>
            <a:endParaRPr lang="en-GB"/>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15AE-E040-4F31-96C6-FD066D034FFB}" type="datetime1">
              <a:rPr lang="en-GB" smtClean="0"/>
              <a:pPr/>
              <a:t>26/02/2024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n-GB" noProof="0" smtClean="0"/>
              <a:t>‹#›</a:t>
            </a:fld>
            <a:endParaRPr lang="en-GB"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4</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17</a:t>
            </a:fld>
            <a:endParaRPr lang="en-GB" noProof="0"/>
          </a:p>
        </p:txBody>
      </p:sp>
    </p:spTree>
    <p:extLst>
      <p:ext uri="{BB962C8B-B14F-4D97-AF65-F5344CB8AC3E}">
        <p14:creationId xmlns:p14="http://schemas.microsoft.com/office/powerpoint/2010/main" val="162845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pull up Myepad and go threw each interview </a:t>
            </a:r>
            <a:r>
              <a:rPr lang="en-GB" err="1"/>
              <a:t>ect</a:t>
            </a:r>
            <a:r>
              <a:rPr lang="en-GB"/>
              <a:t> these will be pre-populated in 2022 Myepad under </a:t>
            </a:r>
            <a:r>
              <a:rPr lang="en-GB" err="1"/>
              <a:t>joannes</a:t>
            </a:r>
            <a:r>
              <a:rPr lang="en-GB"/>
              <a:t> name to use as an example. </a:t>
            </a:r>
          </a:p>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5</a:t>
            </a:fld>
            <a:endParaRPr lang="en-GB"/>
          </a:p>
        </p:txBody>
      </p:sp>
    </p:spTree>
    <p:extLst>
      <p:ext uri="{BB962C8B-B14F-4D97-AF65-F5344CB8AC3E}">
        <p14:creationId xmlns:p14="http://schemas.microsoft.com/office/powerpoint/2010/main" val="131579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over Myepad take people threw</a:t>
            </a:r>
          </a:p>
        </p:txBody>
      </p:sp>
      <p:sp>
        <p:nvSpPr>
          <p:cNvPr id="4" name="Slide Number Placeholder 3"/>
          <p:cNvSpPr>
            <a:spLocks noGrp="1"/>
          </p:cNvSpPr>
          <p:nvPr>
            <p:ph type="sldNum" sz="quarter" idx="5"/>
          </p:nvPr>
        </p:nvSpPr>
        <p:spPr/>
        <p:txBody>
          <a:bodyPr/>
          <a:lstStyle/>
          <a:p>
            <a:pPr rtl="0"/>
            <a:fld id="{A89C7E07-3C67-C64C-8DA0-0404F6303970}" type="slidenum">
              <a:rPr lang="en-GB" smtClean="0"/>
              <a:t>6</a:t>
            </a:fld>
            <a:endParaRPr lang="en-GB"/>
          </a:p>
        </p:txBody>
      </p:sp>
    </p:spTree>
    <p:extLst>
      <p:ext uri="{BB962C8B-B14F-4D97-AF65-F5344CB8AC3E}">
        <p14:creationId xmlns:p14="http://schemas.microsoft.com/office/powerpoint/2010/main" val="369175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over Myepad take people threw</a:t>
            </a:r>
          </a:p>
        </p:txBody>
      </p:sp>
      <p:sp>
        <p:nvSpPr>
          <p:cNvPr id="4" name="Slide Number Placeholder 3"/>
          <p:cNvSpPr>
            <a:spLocks noGrp="1"/>
          </p:cNvSpPr>
          <p:nvPr>
            <p:ph type="sldNum" sz="quarter" idx="5"/>
          </p:nvPr>
        </p:nvSpPr>
        <p:spPr/>
        <p:txBody>
          <a:bodyPr/>
          <a:lstStyle/>
          <a:p>
            <a:pPr rtl="0"/>
            <a:fld id="{A89C7E07-3C67-C64C-8DA0-0404F6303970}" type="slidenum">
              <a:rPr lang="en-GB" smtClean="0"/>
              <a:t>8</a:t>
            </a:fld>
            <a:endParaRPr lang="en-GB"/>
          </a:p>
        </p:txBody>
      </p:sp>
    </p:spTree>
    <p:extLst>
      <p:ext uri="{BB962C8B-B14F-4D97-AF65-F5344CB8AC3E}">
        <p14:creationId xmlns:p14="http://schemas.microsoft.com/office/powerpoint/2010/main" val="329587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9</a:t>
            </a:fld>
            <a:endParaRPr lang="en-GB"/>
          </a:p>
        </p:txBody>
      </p:sp>
    </p:spTree>
    <p:extLst>
      <p:ext uri="{BB962C8B-B14F-4D97-AF65-F5344CB8AC3E}">
        <p14:creationId xmlns:p14="http://schemas.microsoft.com/office/powerpoint/2010/main" val="290015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Schemes section – Student Nurse Placements page with information for practices who are interested in taking students, also links to Practice Educator update page (recording of most recent PSPA update) plus information on MYEPAD and the PARE placement database</a:t>
            </a:r>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13</a:t>
            </a:fld>
            <a:endParaRPr lang="en-GB" noProof="0"/>
          </a:p>
        </p:txBody>
      </p:sp>
    </p:spTree>
    <p:extLst>
      <p:ext uri="{BB962C8B-B14F-4D97-AF65-F5344CB8AC3E}">
        <p14:creationId xmlns:p14="http://schemas.microsoft.com/office/powerpoint/2010/main" val="12043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Award-winning 1-year vocational training programme for new-to-practice nurses, won the Nursing Times Preceptorship of the Year 2021 and has just been awarded the National Preceptorship for Nursing Quality Mark (Jan 2024) Offers a comprehensive GPN training package which practices who are employing their own new-to-practice nurses can access free of charge (funded through NHSE Preceptorship funding) Has provided a pipeline of GPN nurses into SY over the past few years (approx. 40 per year)</a:t>
            </a:r>
          </a:p>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14</a:t>
            </a:fld>
            <a:endParaRPr lang="en-GB" noProof="0"/>
          </a:p>
        </p:txBody>
      </p:sp>
    </p:spTree>
    <p:extLst>
      <p:ext uri="{BB962C8B-B14F-4D97-AF65-F5344CB8AC3E}">
        <p14:creationId xmlns:p14="http://schemas.microsoft.com/office/powerpoint/2010/main" val="58278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15</a:t>
            </a:fld>
            <a:endParaRPr lang="en-GB" noProof="0"/>
          </a:p>
        </p:txBody>
      </p:sp>
    </p:spTree>
    <p:extLst>
      <p:ext uri="{BB962C8B-B14F-4D97-AF65-F5344CB8AC3E}">
        <p14:creationId xmlns:p14="http://schemas.microsoft.com/office/powerpoint/2010/main" val="341642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Long term aim – to have similar sites across all SY Place areas</a:t>
            </a:r>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16</a:t>
            </a:fld>
            <a:endParaRPr lang="en-GB" noProof="0"/>
          </a:p>
        </p:txBody>
      </p:sp>
    </p:spTree>
    <p:extLst>
      <p:ext uri="{BB962C8B-B14F-4D97-AF65-F5344CB8AC3E}">
        <p14:creationId xmlns:p14="http://schemas.microsoft.com/office/powerpoint/2010/main" val="327869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292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3032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6776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3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US" noProof="0"/>
              <a:t>Click to edit Master title style</a:t>
            </a:r>
            <a:endParaRPr lang="en-GB" noProof="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C02CDA83-4160-4EEB-AD7D-1C57C21837F3}" type="datetime3">
              <a:rPr lang="en-GB" noProof="0" smtClean="0">
                <a:latin typeface="+mn-lt"/>
              </a:rPr>
              <a:t>26 February, 2024</a:t>
            </a:fld>
            <a:endParaRPr lang="en-GB" noProof="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321108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D33AD83D-9671-4762-AF03-9C719A9CD695}" type="datetime3">
              <a:rPr lang="en-GB" noProof="0" smtClean="0">
                <a:latin typeface="+mn-lt"/>
              </a:rPr>
              <a:t>26 February, 2024</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n-GB" noProof="0" smtClean="0"/>
              <a:pPr rtl="0"/>
              <a:t>‹#›</a:t>
            </a:fld>
            <a:endParaRPr lang="en-GB" noProof="0">
              <a:latin typeface="+mn-lt"/>
            </a:endParaRPr>
          </a:p>
        </p:txBody>
      </p:sp>
    </p:spTree>
    <p:extLst>
      <p:ext uri="{BB962C8B-B14F-4D97-AF65-F5344CB8AC3E}">
        <p14:creationId xmlns:p14="http://schemas.microsoft.com/office/powerpoint/2010/main" val="8237010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US" noProof="0"/>
              <a:t>Click to edit Master title style</a:t>
            </a:r>
            <a:endParaRPr lang="en-GB" noProof="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grpSp>
    </p:spTree>
    <p:extLst>
      <p:ext uri="{BB962C8B-B14F-4D97-AF65-F5344CB8AC3E}">
        <p14:creationId xmlns:p14="http://schemas.microsoft.com/office/powerpoint/2010/main" val="13445242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F88F5F63-8808-4375-85CE-D0FAFA3BBE65}" type="datetime3">
              <a:rPr lang="en-GB" noProof="0" smtClean="0">
                <a:latin typeface="+mn-lt"/>
              </a:rPr>
              <a:t>26 February, 2024</a:t>
            </a:fld>
            <a:endParaRPr lang="en-GB" noProof="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40336341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0971D3F5-C297-4F98-9679-48877DEF0EC7}" type="datetime3">
              <a:rPr lang="en-GB" noProof="0" smtClean="0">
                <a:latin typeface="+mn-lt"/>
              </a:rPr>
              <a:t>26 February, 2024</a:t>
            </a:fld>
            <a:endParaRPr lang="en-GB" noProof="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n-GB" noProof="0"/>
              <a:t>Annual Review</a:t>
            </a:r>
            <a:endParaRPr lang="en-GB" b="0" noProof="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3856518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US" noProof="0"/>
              <a:t>Click icon to add picture</a:t>
            </a:r>
            <a:endParaRPr lang="en-GB" noProof="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a:p>
          </p:txBody>
        </p:sp>
      </p:grpSp>
    </p:spTree>
    <p:extLst>
      <p:ext uri="{BB962C8B-B14F-4D97-AF65-F5344CB8AC3E}">
        <p14:creationId xmlns:p14="http://schemas.microsoft.com/office/powerpoint/2010/main" val="2445621667"/>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4084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9446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9102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6773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6645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277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1354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190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3581787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mailto:emma.thompson6@nhs.n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abbie.foster3@nhs.ne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lisa.sharp2@nhs.net" TargetMode="External"/><Relationship Id="rId5" Type="http://schemas.openxmlformats.org/officeDocument/2006/relationships/hyperlink" Target="mailto:amy.collins10@nhs.net" TargetMode="External"/><Relationship Id="rId4" Type="http://schemas.openxmlformats.org/officeDocument/2006/relationships/hyperlink" Target="mailto:jo.mirza@nhs.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10;&#10;Description automatically generated with medium confidence">
            <a:extLst>
              <a:ext uri="{FF2B5EF4-FFF2-40B4-BE49-F238E27FC236}">
                <a16:creationId xmlns:a16="http://schemas.microsoft.com/office/drawing/2014/main" id="{1F9BD183-956C-4F86-9A1B-3378B7604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213" y="485775"/>
            <a:ext cx="3379141" cy="1126380"/>
          </a:xfrm>
          <a:prstGeom prst="rect">
            <a:avLst/>
          </a:prstGeom>
        </p:spPr>
      </p:pic>
      <p:sp>
        <p:nvSpPr>
          <p:cNvPr id="12" name="TextBox 11">
            <a:extLst>
              <a:ext uri="{FF2B5EF4-FFF2-40B4-BE49-F238E27FC236}">
                <a16:creationId xmlns:a16="http://schemas.microsoft.com/office/drawing/2014/main" id="{2882B986-ECEF-4933-AC75-509B8A72C92E}"/>
              </a:ext>
            </a:extLst>
          </p:cNvPr>
          <p:cNvSpPr txBox="1"/>
          <p:nvPr/>
        </p:nvSpPr>
        <p:spPr>
          <a:xfrm>
            <a:off x="1240628" y="1932583"/>
            <a:ext cx="9710738" cy="2139047"/>
          </a:xfrm>
          <a:prstGeom prst="rect">
            <a:avLst/>
          </a:prstGeom>
          <a:noFill/>
        </p:spPr>
        <p:txBody>
          <a:bodyPr wrap="square" rtlCol="0">
            <a:spAutoFit/>
          </a:bodyPr>
          <a:lstStyle/>
          <a:p>
            <a:pPr algn="ctr"/>
            <a:r>
              <a:rPr lang="en-GB" sz="3600">
                <a:latin typeface="Arial" panose="020B0604020202020204" pitchFamily="34" charset="0"/>
                <a:cs typeface="Arial" panose="020B0604020202020204" pitchFamily="34" charset="0"/>
              </a:rPr>
              <a:t>SY Primary Care Workforce &amp; Training Hub</a:t>
            </a:r>
          </a:p>
          <a:p>
            <a:pPr algn="ctr"/>
            <a:r>
              <a:rPr lang="en-GB" sz="3600">
                <a:latin typeface="Arial" panose="020B0604020202020204" pitchFamily="34" charset="0"/>
                <a:cs typeface="Arial" panose="020B0604020202020204" pitchFamily="34" charset="0"/>
              </a:rPr>
              <a:t>in association with Sheffield Hallam University</a:t>
            </a:r>
          </a:p>
          <a:p>
            <a:pPr algn="ctr"/>
            <a:endParaRPr lang="en-GB" sz="2500">
              <a:latin typeface="Arial" panose="020B0604020202020204" pitchFamily="34" charset="0"/>
              <a:cs typeface="Arial" panose="020B0604020202020204" pitchFamily="34" charset="0"/>
            </a:endParaRPr>
          </a:p>
          <a:p>
            <a:pPr algn="ctr"/>
            <a:r>
              <a:rPr lang="en-GB" sz="3600" b="1">
                <a:latin typeface="Arial" panose="020B0604020202020204" pitchFamily="34" charset="0"/>
                <a:cs typeface="Arial" panose="020B0604020202020204" pitchFamily="34" charset="0"/>
              </a:rPr>
              <a:t>Practice Nurse PS/PA Update</a:t>
            </a:r>
          </a:p>
        </p:txBody>
      </p:sp>
      <p:sp>
        <p:nvSpPr>
          <p:cNvPr id="13" name="Rectangle 12">
            <a:extLst>
              <a:ext uri="{FF2B5EF4-FFF2-40B4-BE49-F238E27FC236}">
                <a16:creationId xmlns:a16="http://schemas.microsoft.com/office/drawing/2014/main" id="{0E3ED249-DB43-4EFA-BD8D-CE8B13B1E718}"/>
              </a:ext>
            </a:extLst>
          </p:cNvPr>
          <p:cNvSpPr/>
          <p:nvPr/>
        </p:nvSpPr>
        <p:spPr>
          <a:xfrm>
            <a:off x="-1" y="6267074"/>
            <a:ext cx="12192000" cy="211714"/>
          </a:xfrm>
          <a:prstGeom prst="rect">
            <a:avLst/>
          </a:prstGeom>
          <a:solidFill>
            <a:srgbClr val="3CC4F3"/>
          </a:solidFill>
          <a:ln>
            <a:solidFill>
              <a:srgbClr val="3CC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27517EF-9216-4268-80F9-F0101385E419}"/>
              </a:ext>
            </a:extLst>
          </p:cNvPr>
          <p:cNvSpPr txBox="1"/>
          <p:nvPr/>
        </p:nvSpPr>
        <p:spPr>
          <a:xfrm>
            <a:off x="1850942" y="4392058"/>
            <a:ext cx="8490110" cy="1323439"/>
          </a:xfrm>
          <a:prstGeom prst="rect">
            <a:avLst/>
          </a:prstGeom>
          <a:noFill/>
        </p:spPr>
        <p:txBody>
          <a:bodyPr wrap="square" rtlCol="0">
            <a:spAutoFit/>
          </a:bodyPr>
          <a:lstStyle/>
          <a:p>
            <a:pPr algn="ctr"/>
            <a:r>
              <a:rPr lang="en-GB" sz="3200">
                <a:latin typeface="Arial" panose="020B0604020202020204" pitchFamily="34" charset="0"/>
                <a:cs typeface="Arial" panose="020B0604020202020204" pitchFamily="34" charset="0"/>
              </a:rPr>
              <a:t>Monday 26</a:t>
            </a:r>
            <a:r>
              <a:rPr lang="en-GB" sz="3200" baseline="30000">
                <a:latin typeface="Arial" panose="020B0604020202020204" pitchFamily="34" charset="0"/>
                <a:cs typeface="Arial" panose="020B0604020202020204" pitchFamily="34" charset="0"/>
              </a:rPr>
              <a:t>th</a:t>
            </a:r>
            <a:r>
              <a:rPr lang="en-GB" sz="3200">
                <a:latin typeface="Arial" panose="020B0604020202020204" pitchFamily="34" charset="0"/>
                <a:cs typeface="Arial" panose="020B0604020202020204" pitchFamily="34" charset="0"/>
              </a:rPr>
              <a:t> February 2024 12.30-2pm</a:t>
            </a:r>
          </a:p>
          <a:p>
            <a:pPr algn="ctr"/>
            <a:endParaRPr lang="en-GB" sz="1600">
              <a:latin typeface="Arial" panose="020B0604020202020204" pitchFamily="34" charset="0"/>
              <a:cs typeface="Arial" panose="020B0604020202020204" pitchFamily="34" charset="0"/>
            </a:endParaRPr>
          </a:p>
          <a:p>
            <a:pPr algn="ctr"/>
            <a:r>
              <a:rPr lang="en-GB" sz="3200">
                <a:solidFill>
                  <a:srgbClr val="00B0F0"/>
                </a:solidFill>
                <a:latin typeface="Arial" panose="020B0604020202020204" pitchFamily="34" charset="0"/>
                <a:cs typeface="Arial" panose="020B0604020202020204" pitchFamily="34" charset="0"/>
              </a:rPr>
              <a:t>Please note: this session is being recorded</a:t>
            </a:r>
          </a:p>
        </p:txBody>
      </p:sp>
      <p:pic>
        <p:nvPicPr>
          <p:cNvPr id="4" name="Picture 3" descr="Sheffield Hallam University has an antisemitism problem – David Hirsh |  Engage">
            <a:extLst>
              <a:ext uri="{FF2B5EF4-FFF2-40B4-BE49-F238E27FC236}">
                <a16:creationId xmlns:a16="http://schemas.microsoft.com/office/drawing/2014/main" id="{659A616A-7AE2-A925-F152-ADF8CF7EFCD1}"/>
              </a:ext>
            </a:extLst>
          </p:cNvPr>
          <p:cNvPicPr>
            <a:picLocks noChangeAspect="1"/>
          </p:cNvPicPr>
          <p:nvPr/>
        </p:nvPicPr>
        <p:blipFill>
          <a:blip r:embed="rId3"/>
          <a:stretch>
            <a:fillRect/>
          </a:stretch>
        </p:blipFill>
        <p:spPr>
          <a:xfrm>
            <a:off x="8159647" y="481788"/>
            <a:ext cx="2193559" cy="1147540"/>
          </a:xfrm>
          <a:prstGeom prst="rect">
            <a:avLst/>
          </a:prstGeom>
        </p:spPr>
      </p:pic>
    </p:spTree>
    <p:extLst>
      <p:ext uri="{BB962C8B-B14F-4D97-AF65-F5344CB8AC3E}">
        <p14:creationId xmlns:p14="http://schemas.microsoft.com/office/powerpoint/2010/main" val="313110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93C1-92F7-C262-5260-C692B87019C8}"/>
              </a:ext>
            </a:extLst>
          </p:cNvPr>
          <p:cNvSpPr>
            <a:spLocks noGrp="1"/>
          </p:cNvSpPr>
          <p:nvPr>
            <p:ph type="title"/>
          </p:nvPr>
        </p:nvSpPr>
        <p:spPr/>
        <p:txBody>
          <a:bodyPr/>
          <a:lstStyle/>
          <a:p>
            <a:r>
              <a:rPr lang="en-US">
                <a:solidFill>
                  <a:schemeClr val="bg1"/>
                </a:solidFill>
              </a:rPr>
              <a:t>Useful Links </a:t>
            </a:r>
          </a:p>
        </p:txBody>
      </p:sp>
      <p:sp>
        <p:nvSpPr>
          <p:cNvPr id="3" name="Text Placeholder 2">
            <a:extLst>
              <a:ext uri="{FF2B5EF4-FFF2-40B4-BE49-F238E27FC236}">
                <a16:creationId xmlns:a16="http://schemas.microsoft.com/office/drawing/2014/main" id="{97BEAC7B-5ABB-6F05-1ED4-56D8FFB7AA6C}"/>
              </a:ext>
            </a:extLst>
          </p:cNvPr>
          <p:cNvSpPr>
            <a:spLocks noGrp="1"/>
          </p:cNvSpPr>
          <p:nvPr>
            <p:ph type="body" idx="1"/>
          </p:nvPr>
        </p:nvSpPr>
        <p:spPr>
          <a:xfrm>
            <a:off x="413134" y="2300984"/>
            <a:ext cx="4827178" cy="404216"/>
          </a:xfrm>
        </p:spPr>
        <p:txBody>
          <a:bodyPr>
            <a:normAutofit/>
          </a:bodyPr>
          <a:lstStyle/>
          <a:p>
            <a:r>
              <a:rPr lang="en-US" sz="2400">
                <a:solidFill>
                  <a:schemeClr val="bg1"/>
                </a:solidFill>
              </a:rPr>
              <a:t>SHU Nursing Placement Website </a:t>
            </a:r>
          </a:p>
        </p:txBody>
      </p:sp>
      <p:sp>
        <p:nvSpPr>
          <p:cNvPr id="4" name="Text Placeholder 3">
            <a:extLst>
              <a:ext uri="{FF2B5EF4-FFF2-40B4-BE49-F238E27FC236}">
                <a16:creationId xmlns:a16="http://schemas.microsoft.com/office/drawing/2014/main" id="{6F2BAE1E-63C2-87BD-C646-592854C23F4D}"/>
              </a:ext>
            </a:extLst>
          </p:cNvPr>
          <p:cNvSpPr>
            <a:spLocks noGrp="1"/>
          </p:cNvSpPr>
          <p:nvPr>
            <p:ph type="body" idx="10"/>
          </p:nvPr>
        </p:nvSpPr>
        <p:spPr>
          <a:xfrm>
            <a:off x="6738731" y="2098876"/>
            <a:ext cx="4764829" cy="404216"/>
          </a:xfrm>
        </p:spPr>
        <p:txBody>
          <a:bodyPr>
            <a:normAutofit/>
          </a:bodyPr>
          <a:lstStyle/>
          <a:p>
            <a:r>
              <a:rPr lang="en-US" sz="2400">
                <a:solidFill>
                  <a:schemeClr val="bg1"/>
                </a:solidFill>
              </a:rPr>
              <a:t>Link Lecturing Contact Details</a:t>
            </a:r>
          </a:p>
        </p:txBody>
      </p:sp>
      <p:pic>
        <p:nvPicPr>
          <p:cNvPr id="10" name="Content Placeholder 9" descr="Qr Code Preview Image.">
            <a:extLst>
              <a:ext uri="{FF2B5EF4-FFF2-40B4-BE49-F238E27FC236}">
                <a16:creationId xmlns:a16="http://schemas.microsoft.com/office/drawing/2014/main" id="{77BD25E5-CFDF-C4B9-B5D7-59D8FE59CFD1}"/>
              </a:ext>
            </a:extLst>
          </p:cNvPr>
          <p:cNvPicPr>
            <a:picLocks noGrp="1" noChangeAspect="1"/>
          </p:cNvPicPr>
          <p:nvPr>
            <p:ph sz="half" idx="2"/>
          </p:nvPr>
        </p:nvPicPr>
        <p:blipFill>
          <a:blip r:embed="rId2"/>
          <a:stretch>
            <a:fillRect/>
          </a:stretch>
        </p:blipFill>
        <p:spPr>
          <a:xfrm>
            <a:off x="1319927" y="2632631"/>
            <a:ext cx="1779745" cy="1767253"/>
          </a:xfrm>
        </p:spPr>
      </p:pic>
      <p:pic>
        <p:nvPicPr>
          <p:cNvPr id="11" name="Content Placeholder 10" descr="Qr Code Preview Image.">
            <a:extLst>
              <a:ext uri="{FF2B5EF4-FFF2-40B4-BE49-F238E27FC236}">
                <a16:creationId xmlns:a16="http://schemas.microsoft.com/office/drawing/2014/main" id="{5F599BE5-5632-361C-0D6F-8C3EF78B5171}"/>
              </a:ext>
            </a:extLst>
          </p:cNvPr>
          <p:cNvPicPr>
            <a:picLocks noGrp="1" noChangeAspect="1"/>
          </p:cNvPicPr>
          <p:nvPr>
            <p:ph sz="half" idx="13"/>
          </p:nvPr>
        </p:nvPicPr>
        <p:blipFill>
          <a:blip r:embed="rId3"/>
          <a:stretch>
            <a:fillRect/>
          </a:stretch>
        </p:blipFill>
        <p:spPr>
          <a:xfrm>
            <a:off x="7726973" y="2503092"/>
            <a:ext cx="1767253" cy="1767253"/>
          </a:xfrm>
        </p:spPr>
      </p:pic>
      <p:sp>
        <p:nvSpPr>
          <p:cNvPr id="7" name="Date Placeholder 6">
            <a:extLst>
              <a:ext uri="{FF2B5EF4-FFF2-40B4-BE49-F238E27FC236}">
                <a16:creationId xmlns:a16="http://schemas.microsoft.com/office/drawing/2014/main" id="{51DAB107-8618-157D-9074-EDF755163656}"/>
              </a:ext>
            </a:extLst>
          </p:cNvPr>
          <p:cNvSpPr>
            <a:spLocks noGrp="1"/>
          </p:cNvSpPr>
          <p:nvPr>
            <p:ph type="dt" sz="half" idx="14"/>
          </p:nvPr>
        </p:nvSpPr>
        <p:spPr/>
        <p:txBody>
          <a:bodyPr/>
          <a:lstStyle/>
          <a:p>
            <a:pPr rtl="0"/>
            <a:fld id="{F88F5F63-8808-4375-85CE-D0FAFA3BBE65}" type="datetime3">
              <a:rPr lang="en-GB" noProof="0" smtClean="0">
                <a:latin typeface="+mn-lt"/>
              </a:rPr>
              <a:t>26 February, 2024</a:t>
            </a:fld>
            <a:endParaRPr lang="en-GB" noProof="0">
              <a:latin typeface="+mn-lt"/>
            </a:endParaRPr>
          </a:p>
        </p:txBody>
      </p:sp>
      <p:sp>
        <p:nvSpPr>
          <p:cNvPr id="8" name="Footer Placeholder 7">
            <a:extLst>
              <a:ext uri="{FF2B5EF4-FFF2-40B4-BE49-F238E27FC236}">
                <a16:creationId xmlns:a16="http://schemas.microsoft.com/office/drawing/2014/main" id="{EC24C2AB-6B6E-62E0-5B92-1D4973E10AC1}"/>
              </a:ext>
            </a:extLst>
          </p:cNvPr>
          <p:cNvSpPr>
            <a:spLocks noGrp="1"/>
          </p:cNvSpPr>
          <p:nvPr>
            <p:ph type="ftr" sz="quarter" idx="15"/>
          </p:nvPr>
        </p:nvSpPr>
        <p:spPr/>
        <p:txBody>
          <a:bodyPr/>
          <a:lstStyle/>
          <a:p>
            <a:pPr rtl="0"/>
            <a:r>
              <a:rPr lang="en-GB" noProof="0"/>
              <a:t>Annual Review</a:t>
            </a:r>
            <a:endParaRPr lang="en-GB" b="0" noProof="0"/>
          </a:p>
        </p:txBody>
      </p:sp>
      <p:sp>
        <p:nvSpPr>
          <p:cNvPr id="9" name="Slide Number Placeholder 8">
            <a:extLst>
              <a:ext uri="{FF2B5EF4-FFF2-40B4-BE49-F238E27FC236}">
                <a16:creationId xmlns:a16="http://schemas.microsoft.com/office/drawing/2014/main" id="{9078B3E3-5053-C139-C778-26C72985561B}"/>
              </a:ext>
            </a:extLst>
          </p:cNvPr>
          <p:cNvSpPr>
            <a:spLocks noGrp="1"/>
          </p:cNvSpPr>
          <p:nvPr>
            <p:ph type="sldNum" sz="quarter" idx="16"/>
          </p:nvPr>
        </p:nvSpPr>
        <p:spPr/>
        <p:txBody>
          <a:bodyPr/>
          <a:lstStyle/>
          <a:p>
            <a:pPr rtl="0"/>
            <a:fld id="{294A09A9-5501-47C1-A89A-A340965A2BE2}" type="slidenum">
              <a:rPr lang="en-GB" noProof="0" smtClean="0"/>
              <a:pPr rtl="0"/>
              <a:t>10</a:t>
            </a:fld>
            <a:endParaRPr lang="en-GB" noProof="0"/>
          </a:p>
        </p:txBody>
      </p:sp>
      <p:sp>
        <p:nvSpPr>
          <p:cNvPr id="13" name="Text Placeholder 3">
            <a:extLst>
              <a:ext uri="{FF2B5EF4-FFF2-40B4-BE49-F238E27FC236}">
                <a16:creationId xmlns:a16="http://schemas.microsoft.com/office/drawing/2014/main" id="{43B68109-13D8-55EE-1D76-985CE7CE7354}"/>
              </a:ext>
            </a:extLst>
          </p:cNvPr>
          <p:cNvSpPr txBox="1">
            <a:spLocks/>
          </p:cNvSpPr>
          <p:nvPr/>
        </p:nvSpPr>
        <p:spPr>
          <a:xfrm>
            <a:off x="4130008" y="3924451"/>
            <a:ext cx="2621052" cy="404216"/>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a:solidFill>
                  <a:schemeClr val="bg1"/>
                </a:solidFill>
              </a:rPr>
              <a:t>Practice Toolkit </a:t>
            </a:r>
          </a:p>
        </p:txBody>
      </p:sp>
      <p:pic>
        <p:nvPicPr>
          <p:cNvPr id="14" name="Picture 13" descr="Qr Code Preview Image.">
            <a:extLst>
              <a:ext uri="{FF2B5EF4-FFF2-40B4-BE49-F238E27FC236}">
                <a16:creationId xmlns:a16="http://schemas.microsoft.com/office/drawing/2014/main" id="{5DC54D4F-5244-456F-CD5B-9CFFD74CE17B}"/>
              </a:ext>
            </a:extLst>
          </p:cNvPr>
          <p:cNvPicPr>
            <a:picLocks noChangeAspect="1"/>
          </p:cNvPicPr>
          <p:nvPr/>
        </p:nvPicPr>
        <p:blipFill>
          <a:blip r:embed="rId4"/>
          <a:stretch>
            <a:fillRect/>
          </a:stretch>
        </p:blipFill>
        <p:spPr>
          <a:xfrm>
            <a:off x="4303426" y="4328667"/>
            <a:ext cx="1873772" cy="1873772"/>
          </a:xfrm>
          <a:prstGeom prst="rect">
            <a:avLst/>
          </a:prstGeom>
        </p:spPr>
      </p:pic>
      <p:pic>
        <p:nvPicPr>
          <p:cNvPr id="12" name="Picture 11" descr="Sheffield Hallam University has an antisemitism problem – David Hirsh |  Engage">
            <a:extLst>
              <a:ext uri="{FF2B5EF4-FFF2-40B4-BE49-F238E27FC236}">
                <a16:creationId xmlns:a16="http://schemas.microsoft.com/office/drawing/2014/main" id="{4DB94390-64E9-0A8C-6D2D-29797E3E5FDC}"/>
              </a:ext>
            </a:extLst>
          </p:cNvPr>
          <p:cNvPicPr>
            <a:picLocks noChangeAspect="1"/>
          </p:cNvPicPr>
          <p:nvPr/>
        </p:nvPicPr>
        <p:blipFill>
          <a:blip r:embed="rId5"/>
          <a:stretch>
            <a:fillRect/>
          </a:stretch>
        </p:blipFill>
        <p:spPr>
          <a:xfrm>
            <a:off x="9633680" y="5403558"/>
            <a:ext cx="2193559" cy="1147540"/>
          </a:xfrm>
          <a:prstGeom prst="rect">
            <a:avLst/>
          </a:prstGeom>
        </p:spPr>
      </p:pic>
      <p:sp>
        <p:nvSpPr>
          <p:cNvPr id="16" name="Rectangle 15">
            <a:extLst>
              <a:ext uri="{FF2B5EF4-FFF2-40B4-BE49-F238E27FC236}">
                <a16:creationId xmlns:a16="http://schemas.microsoft.com/office/drawing/2014/main" id="{7FEC6F46-5665-F10E-ABD5-5C0F10E4ECA6}"/>
              </a:ext>
            </a:extLst>
          </p:cNvPr>
          <p:cNvSpPr/>
          <p:nvPr/>
        </p:nvSpPr>
        <p:spPr>
          <a:xfrm>
            <a:off x="594975" y="1796664"/>
            <a:ext cx="2898098" cy="3747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DEF818D-007F-CC94-F2A4-F882EA3538A5}"/>
              </a:ext>
            </a:extLst>
          </p:cNvPr>
          <p:cNvSpPr/>
          <p:nvPr/>
        </p:nvSpPr>
        <p:spPr>
          <a:xfrm>
            <a:off x="5906490" y="1711720"/>
            <a:ext cx="2898098" cy="3747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585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93C1-92F7-C262-5260-C692B87019C8}"/>
              </a:ext>
            </a:extLst>
          </p:cNvPr>
          <p:cNvSpPr>
            <a:spLocks noGrp="1"/>
          </p:cNvSpPr>
          <p:nvPr>
            <p:ph type="title"/>
          </p:nvPr>
        </p:nvSpPr>
        <p:spPr>
          <a:xfrm>
            <a:off x="4222175" y="2702867"/>
            <a:ext cx="3756965" cy="723289"/>
          </a:xfrm>
        </p:spPr>
        <p:txBody>
          <a:bodyPr/>
          <a:lstStyle/>
          <a:p>
            <a:r>
              <a:rPr lang="en-US">
                <a:solidFill>
                  <a:schemeClr val="bg1"/>
                </a:solidFill>
              </a:rPr>
              <a:t>Any questions?</a:t>
            </a:r>
          </a:p>
        </p:txBody>
      </p:sp>
      <p:sp>
        <p:nvSpPr>
          <p:cNvPr id="7" name="Date Placeholder 6">
            <a:extLst>
              <a:ext uri="{FF2B5EF4-FFF2-40B4-BE49-F238E27FC236}">
                <a16:creationId xmlns:a16="http://schemas.microsoft.com/office/drawing/2014/main" id="{51DAB107-8618-157D-9074-EDF755163656}"/>
              </a:ext>
            </a:extLst>
          </p:cNvPr>
          <p:cNvSpPr>
            <a:spLocks noGrp="1"/>
          </p:cNvSpPr>
          <p:nvPr>
            <p:ph type="dt" sz="half" idx="14"/>
          </p:nvPr>
        </p:nvSpPr>
        <p:spPr/>
        <p:txBody>
          <a:bodyPr/>
          <a:lstStyle/>
          <a:p>
            <a:pPr rtl="0"/>
            <a:fld id="{F88F5F63-8808-4375-85CE-D0FAFA3BBE65}" type="datetime3">
              <a:rPr lang="en-GB" noProof="0" smtClean="0">
                <a:latin typeface="+mn-lt"/>
              </a:rPr>
              <a:t>26 February, 2024</a:t>
            </a:fld>
            <a:endParaRPr lang="en-GB" noProof="0">
              <a:latin typeface="+mn-lt"/>
            </a:endParaRPr>
          </a:p>
        </p:txBody>
      </p:sp>
      <p:sp>
        <p:nvSpPr>
          <p:cNvPr id="8" name="Footer Placeholder 7">
            <a:extLst>
              <a:ext uri="{FF2B5EF4-FFF2-40B4-BE49-F238E27FC236}">
                <a16:creationId xmlns:a16="http://schemas.microsoft.com/office/drawing/2014/main" id="{EC24C2AB-6B6E-62E0-5B92-1D4973E10AC1}"/>
              </a:ext>
            </a:extLst>
          </p:cNvPr>
          <p:cNvSpPr>
            <a:spLocks noGrp="1"/>
          </p:cNvSpPr>
          <p:nvPr>
            <p:ph type="ftr" sz="quarter" idx="15"/>
          </p:nvPr>
        </p:nvSpPr>
        <p:spPr/>
        <p:txBody>
          <a:bodyPr/>
          <a:lstStyle/>
          <a:p>
            <a:pPr rtl="0"/>
            <a:r>
              <a:rPr lang="en-GB" noProof="0"/>
              <a:t>Annual Review</a:t>
            </a:r>
            <a:endParaRPr lang="en-GB" b="0" noProof="0"/>
          </a:p>
        </p:txBody>
      </p:sp>
      <p:sp>
        <p:nvSpPr>
          <p:cNvPr id="9" name="Slide Number Placeholder 8">
            <a:extLst>
              <a:ext uri="{FF2B5EF4-FFF2-40B4-BE49-F238E27FC236}">
                <a16:creationId xmlns:a16="http://schemas.microsoft.com/office/drawing/2014/main" id="{9078B3E3-5053-C139-C778-26C72985561B}"/>
              </a:ext>
            </a:extLst>
          </p:cNvPr>
          <p:cNvSpPr>
            <a:spLocks noGrp="1"/>
          </p:cNvSpPr>
          <p:nvPr>
            <p:ph type="sldNum" sz="quarter" idx="16"/>
          </p:nvPr>
        </p:nvSpPr>
        <p:spPr/>
        <p:txBody>
          <a:bodyPr/>
          <a:lstStyle/>
          <a:p>
            <a:pPr rtl="0"/>
            <a:fld id="{294A09A9-5501-47C1-A89A-A340965A2BE2}" type="slidenum">
              <a:rPr lang="en-GB" noProof="0" smtClean="0"/>
              <a:pPr rtl="0"/>
              <a:t>11</a:t>
            </a:fld>
            <a:endParaRPr lang="en-GB" noProof="0"/>
          </a:p>
        </p:txBody>
      </p:sp>
      <p:pic>
        <p:nvPicPr>
          <p:cNvPr id="4" name="Picture 3" descr="Sheffield Hallam University has an antisemitism problem – David Hirsh |  Engage">
            <a:extLst>
              <a:ext uri="{FF2B5EF4-FFF2-40B4-BE49-F238E27FC236}">
                <a16:creationId xmlns:a16="http://schemas.microsoft.com/office/drawing/2014/main" id="{258D9FE9-E98D-76C3-6021-C375AC5D9D60}"/>
              </a:ext>
            </a:extLst>
          </p:cNvPr>
          <p:cNvPicPr>
            <a:picLocks noChangeAspect="1"/>
          </p:cNvPicPr>
          <p:nvPr/>
        </p:nvPicPr>
        <p:blipFill>
          <a:blip r:embed="rId2"/>
          <a:stretch>
            <a:fillRect/>
          </a:stretch>
        </p:blipFill>
        <p:spPr>
          <a:xfrm>
            <a:off x="9633680" y="5403558"/>
            <a:ext cx="2193559" cy="1147540"/>
          </a:xfrm>
          <a:prstGeom prst="rect">
            <a:avLst/>
          </a:prstGeom>
        </p:spPr>
      </p:pic>
      <p:sp>
        <p:nvSpPr>
          <p:cNvPr id="6" name="Rectangle 5">
            <a:extLst>
              <a:ext uri="{FF2B5EF4-FFF2-40B4-BE49-F238E27FC236}">
                <a16:creationId xmlns:a16="http://schemas.microsoft.com/office/drawing/2014/main" id="{0F2C3568-265F-E020-A95A-BC9D8C700A13}"/>
              </a:ext>
            </a:extLst>
          </p:cNvPr>
          <p:cNvSpPr/>
          <p:nvPr/>
        </p:nvSpPr>
        <p:spPr>
          <a:xfrm>
            <a:off x="6128845" y="1734206"/>
            <a:ext cx="2898098" cy="3747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1C395BB-261F-02A7-BA0E-CD3D34678B23}"/>
              </a:ext>
            </a:extLst>
          </p:cNvPr>
          <p:cNvSpPr/>
          <p:nvPr/>
        </p:nvSpPr>
        <p:spPr>
          <a:xfrm>
            <a:off x="594975" y="1796664"/>
            <a:ext cx="2898098" cy="3747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6187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9253-D840-E06D-45E9-294B2E67437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619F148-25A0-889F-B770-156A7B06EEF9}"/>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34785179-4D0D-FA5A-1F32-24DB63D7C853}"/>
              </a:ext>
            </a:extLst>
          </p:cNvPr>
          <p:cNvSpPr>
            <a:spLocks noGrp="1"/>
          </p:cNvSpPr>
          <p:nvPr>
            <p:ph type="body" idx="10"/>
          </p:nvPr>
        </p:nvSpPr>
        <p:spPr/>
        <p:txBody>
          <a:bodyPr/>
          <a:lstStyle/>
          <a:p>
            <a:endParaRPr lang="en-GB"/>
          </a:p>
        </p:txBody>
      </p:sp>
      <p:sp>
        <p:nvSpPr>
          <p:cNvPr id="5" name="Content Placeholder 4">
            <a:extLst>
              <a:ext uri="{FF2B5EF4-FFF2-40B4-BE49-F238E27FC236}">
                <a16:creationId xmlns:a16="http://schemas.microsoft.com/office/drawing/2014/main" id="{C26F04A5-9400-9799-0BF2-A978B3802F9D}"/>
              </a:ext>
            </a:extLst>
          </p:cNvPr>
          <p:cNvSpPr>
            <a:spLocks noGrp="1"/>
          </p:cNvSpPr>
          <p:nvPr>
            <p:ph sz="half" idx="2"/>
          </p:nvPr>
        </p:nvSpPr>
        <p:spPr/>
        <p:txBody>
          <a:bodyPr/>
          <a:lstStyle/>
          <a:p>
            <a:endParaRPr lang="en-GB"/>
          </a:p>
        </p:txBody>
      </p:sp>
      <p:sp>
        <p:nvSpPr>
          <p:cNvPr id="6" name="Content Placeholder 5">
            <a:extLst>
              <a:ext uri="{FF2B5EF4-FFF2-40B4-BE49-F238E27FC236}">
                <a16:creationId xmlns:a16="http://schemas.microsoft.com/office/drawing/2014/main" id="{A2560131-175F-DAD6-F8E0-22A3574115A5}"/>
              </a:ext>
            </a:extLst>
          </p:cNvPr>
          <p:cNvSpPr>
            <a:spLocks noGrp="1"/>
          </p:cNvSpPr>
          <p:nvPr>
            <p:ph sz="half" idx="13"/>
          </p:nvPr>
        </p:nvSpPr>
        <p:spPr/>
        <p:txBody>
          <a:bodyPr/>
          <a:lstStyle/>
          <a:p>
            <a:endParaRPr lang="en-GB"/>
          </a:p>
        </p:txBody>
      </p:sp>
    </p:spTree>
    <p:extLst>
      <p:ext uri="{BB962C8B-B14F-4D97-AF65-F5344CB8AC3E}">
        <p14:creationId xmlns:p14="http://schemas.microsoft.com/office/powerpoint/2010/main" val="262327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3ED249-DB43-4EFA-BD8D-CE8B13B1E718}"/>
              </a:ext>
            </a:extLst>
          </p:cNvPr>
          <p:cNvSpPr/>
          <p:nvPr/>
        </p:nvSpPr>
        <p:spPr>
          <a:xfrm>
            <a:off x="-2" y="6194331"/>
            <a:ext cx="12192000" cy="211714"/>
          </a:xfrm>
          <a:prstGeom prst="rect">
            <a:avLst/>
          </a:prstGeom>
          <a:solidFill>
            <a:srgbClr val="3CC4F3"/>
          </a:solidFill>
          <a:ln>
            <a:solidFill>
              <a:srgbClr val="3CC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17AFFCF-FD49-892F-8AB3-AEF1368E60B3}"/>
              </a:ext>
            </a:extLst>
          </p:cNvPr>
          <p:cNvSpPr txBox="1"/>
          <p:nvPr/>
        </p:nvSpPr>
        <p:spPr>
          <a:xfrm>
            <a:off x="2020126" y="3233499"/>
            <a:ext cx="8494230" cy="707886"/>
          </a:xfrm>
          <a:prstGeom prst="rect">
            <a:avLst/>
          </a:prstGeom>
          <a:noFill/>
        </p:spPr>
        <p:txBody>
          <a:bodyPr wrap="square" rtlCol="0">
            <a:spAutoFit/>
          </a:bodyPr>
          <a:lstStyle/>
          <a:p>
            <a:endParaRPr lang="en-GB" sz="2000"/>
          </a:p>
          <a:p>
            <a:endParaRPr lang="en-GB" sz="2000"/>
          </a:p>
        </p:txBody>
      </p:sp>
      <p:sp>
        <p:nvSpPr>
          <p:cNvPr id="5" name="TextBox 4">
            <a:extLst>
              <a:ext uri="{FF2B5EF4-FFF2-40B4-BE49-F238E27FC236}">
                <a16:creationId xmlns:a16="http://schemas.microsoft.com/office/drawing/2014/main" id="{68CC8CD0-51A6-9557-7E88-BD09784D988F}"/>
              </a:ext>
            </a:extLst>
          </p:cNvPr>
          <p:cNvSpPr txBox="1"/>
          <p:nvPr/>
        </p:nvSpPr>
        <p:spPr>
          <a:xfrm>
            <a:off x="3699217" y="309433"/>
            <a:ext cx="7422670" cy="1323439"/>
          </a:xfrm>
          <a:prstGeom prst="rect">
            <a:avLst/>
          </a:prstGeom>
          <a:noFill/>
        </p:spPr>
        <p:txBody>
          <a:bodyPr wrap="square" lIns="91440" tIns="45720" rIns="91440" bIns="45720" anchor="t">
            <a:spAutoFit/>
          </a:bodyPr>
          <a:lstStyle/>
          <a:p>
            <a:r>
              <a:rPr lang="en-GB" sz="4000" b="1">
                <a:latin typeface="Arial"/>
                <a:cs typeface="Arial"/>
              </a:rPr>
              <a:t>SY Primary Care Workforce &amp; Training Hub Update</a:t>
            </a:r>
            <a:endParaRPr lang="en-US">
              <a:latin typeface="Arial"/>
              <a:cs typeface="Arial"/>
            </a:endParaRPr>
          </a:p>
        </p:txBody>
      </p:sp>
      <p:pic>
        <p:nvPicPr>
          <p:cNvPr id="4" name="Picture 3" descr="Graphical user interface, text&#10;&#10;Description automatically generated with medium confidence">
            <a:extLst>
              <a:ext uri="{FF2B5EF4-FFF2-40B4-BE49-F238E27FC236}">
                <a16:creationId xmlns:a16="http://schemas.microsoft.com/office/drawing/2014/main" id="{FB95D452-CC7E-02C5-D8A6-C30BB7925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58" y="426248"/>
            <a:ext cx="2985146" cy="995048"/>
          </a:xfrm>
          <a:prstGeom prst="rect">
            <a:avLst/>
          </a:prstGeom>
        </p:spPr>
      </p:pic>
      <p:sp>
        <p:nvSpPr>
          <p:cNvPr id="7" name="TextBox 6">
            <a:extLst>
              <a:ext uri="{FF2B5EF4-FFF2-40B4-BE49-F238E27FC236}">
                <a16:creationId xmlns:a16="http://schemas.microsoft.com/office/drawing/2014/main" id="{7ED59360-5633-FFDC-0002-F97EA6F42015}"/>
              </a:ext>
            </a:extLst>
          </p:cNvPr>
          <p:cNvSpPr txBox="1"/>
          <p:nvPr/>
        </p:nvSpPr>
        <p:spPr>
          <a:xfrm>
            <a:off x="444787" y="1690749"/>
            <a:ext cx="11243630" cy="646331"/>
          </a:xfrm>
          <a:prstGeom prst="rect">
            <a:avLst/>
          </a:prstGeom>
          <a:noFill/>
        </p:spPr>
        <p:txBody>
          <a:bodyPr wrap="square">
            <a:spAutoFit/>
          </a:bodyPr>
          <a:lstStyle/>
          <a:p>
            <a:r>
              <a:rPr lang="en-GB" sz="3600" b="1">
                <a:solidFill>
                  <a:srgbClr val="00B0F0"/>
                </a:solidFill>
                <a:latin typeface="Arial" panose="020B0604020202020204" pitchFamily="34" charset="0"/>
                <a:cs typeface="Arial" panose="020B0604020202020204" pitchFamily="34" charset="0"/>
              </a:rPr>
              <a:t>New website:</a:t>
            </a:r>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https://yhtraininghubs.co.uk/south-yorkshire/</a:t>
            </a:r>
          </a:p>
        </p:txBody>
      </p:sp>
      <p:pic>
        <p:nvPicPr>
          <p:cNvPr id="2" name="Picture 1">
            <a:extLst>
              <a:ext uri="{FF2B5EF4-FFF2-40B4-BE49-F238E27FC236}">
                <a16:creationId xmlns:a16="http://schemas.microsoft.com/office/drawing/2014/main" id="{5BD0C124-4B35-0107-AD3E-D9D49CCC01DF}"/>
              </a:ext>
            </a:extLst>
          </p:cNvPr>
          <p:cNvPicPr>
            <a:picLocks noChangeAspect="1"/>
          </p:cNvPicPr>
          <p:nvPr/>
        </p:nvPicPr>
        <p:blipFill>
          <a:blip r:embed="rId4"/>
          <a:stretch>
            <a:fillRect/>
          </a:stretch>
        </p:blipFill>
        <p:spPr>
          <a:xfrm>
            <a:off x="3448844" y="2522872"/>
            <a:ext cx="5294308" cy="3485666"/>
          </a:xfrm>
          <a:prstGeom prst="rect">
            <a:avLst/>
          </a:prstGeom>
        </p:spPr>
      </p:pic>
    </p:spTree>
    <p:extLst>
      <p:ext uri="{BB962C8B-B14F-4D97-AF65-F5344CB8AC3E}">
        <p14:creationId xmlns:p14="http://schemas.microsoft.com/office/powerpoint/2010/main" val="166193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3ED249-DB43-4EFA-BD8D-CE8B13B1E718}"/>
              </a:ext>
            </a:extLst>
          </p:cNvPr>
          <p:cNvSpPr/>
          <p:nvPr/>
        </p:nvSpPr>
        <p:spPr>
          <a:xfrm>
            <a:off x="-2" y="6194331"/>
            <a:ext cx="12192000" cy="211714"/>
          </a:xfrm>
          <a:prstGeom prst="rect">
            <a:avLst/>
          </a:prstGeom>
          <a:solidFill>
            <a:srgbClr val="3CC4F3"/>
          </a:solidFill>
          <a:ln>
            <a:solidFill>
              <a:srgbClr val="3CC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17AFFCF-FD49-892F-8AB3-AEF1368E60B3}"/>
              </a:ext>
            </a:extLst>
          </p:cNvPr>
          <p:cNvSpPr txBox="1"/>
          <p:nvPr/>
        </p:nvSpPr>
        <p:spPr>
          <a:xfrm>
            <a:off x="2020126" y="3233499"/>
            <a:ext cx="8494230" cy="707886"/>
          </a:xfrm>
          <a:prstGeom prst="rect">
            <a:avLst/>
          </a:prstGeom>
          <a:noFill/>
        </p:spPr>
        <p:txBody>
          <a:bodyPr wrap="square" rtlCol="0">
            <a:spAutoFit/>
          </a:bodyPr>
          <a:lstStyle/>
          <a:p>
            <a:endParaRPr lang="en-GB" sz="2000"/>
          </a:p>
          <a:p>
            <a:endParaRPr lang="en-GB" sz="2000"/>
          </a:p>
        </p:txBody>
      </p:sp>
      <p:sp>
        <p:nvSpPr>
          <p:cNvPr id="5" name="TextBox 4">
            <a:extLst>
              <a:ext uri="{FF2B5EF4-FFF2-40B4-BE49-F238E27FC236}">
                <a16:creationId xmlns:a16="http://schemas.microsoft.com/office/drawing/2014/main" id="{68CC8CD0-51A6-9557-7E88-BD09784D988F}"/>
              </a:ext>
            </a:extLst>
          </p:cNvPr>
          <p:cNvSpPr txBox="1"/>
          <p:nvPr/>
        </p:nvSpPr>
        <p:spPr>
          <a:xfrm>
            <a:off x="3699217" y="309433"/>
            <a:ext cx="7422670" cy="1323439"/>
          </a:xfrm>
          <a:prstGeom prst="rect">
            <a:avLst/>
          </a:prstGeom>
          <a:noFill/>
        </p:spPr>
        <p:txBody>
          <a:bodyPr wrap="square" lIns="91440" tIns="45720" rIns="91440" bIns="45720" anchor="t">
            <a:spAutoFit/>
          </a:bodyPr>
          <a:lstStyle/>
          <a:p>
            <a:r>
              <a:rPr lang="en-GB" sz="4000" b="1">
                <a:latin typeface="Arial"/>
                <a:cs typeface="Arial"/>
              </a:rPr>
              <a:t>SY Primary Care Workforce &amp; Training Hub Update</a:t>
            </a:r>
            <a:endParaRPr lang="en-US">
              <a:latin typeface="Arial"/>
              <a:cs typeface="Arial"/>
            </a:endParaRPr>
          </a:p>
        </p:txBody>
      </p:sp>
      <p:pic>
        <p:nvPicPr>
          <p:cNvPr id="4" name="Picture 3" descr="Graphical user interface, text&#10;&#10;Description automatically generated with medium confidence">
            <a:extLst>
              <a:ext uri="{FF2B5EF4-FFF2-40B4-BE49-F238E27FC236}">
                <a16:creationId xmlns:a16="http://schemas.microsoft.com/office/drawing/2014/main" id="{FB95D452-CC7E-02C5-D8A6-C30BB7925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58" y="426248"/>
            <a:ext cx="2985146" cy="995048"/>
          </a:xfrm>
          <a:prstGeom prst="rect">
            <a:avLst/>
          </a:prstGeom>
        </p:spPr>
      </p:pic>
      <p:sp>
        <p:nvSpPr>
          <p:cNvPr id="7" name="TextBox 6">
            <a:extLst>
              <a:ext uri="{FF2B5EF4-FFF2-40B4-BE49-F238E27FC236}">
                <a16:creationId xmlns:a16="http://schemas.microsoft.com/office/drawing/2014/main" id="{7ED59360-5633-FFDC-0002-F97EA6F42015}"/>
              </a:ext>
            </a:extLst>
          </p:cNvPr>
          <p:cNvSpPr txBox="1"/>
          <p:nvPr/>
        </p:nvSpPr>
        <p:spPr>
          <a:xfrm>
            <a:off x="544721" y="2040519"/>
            <a:ext cx="11114422" cy="1200329"/>
          </a:xfrm>
          <a:prstGeom prst="rect">
            <a:avLst/>
          </a:prstGeom>
          <a:noFill/>
        </p:spPr>
        <p:txBody>
          <a:bodyPr wrap="square">
            <a:spAutoFit/>
          </a:bodyPr>
          <a:lstStyle/>
          <a:p>
            <a:r>
              <a:rPr lang="en-GB" sz="3600" b="1">
                <a:solidFill>
                  <a:srgbClr val="00B0F0"/>
                </a:solidFill>
                <a:latin typeface="Arial" panose="020B0604020202020204" pitchFamily="34" charset="0"/>
                <a:cs typeface="Arial" panose="020B0604020202020204" pitchFamily="34" charset="0"/>
              </a:rPr>
              <a:t>Nurse VTS update:</a:t>
            </a:r>
          </a:p>
          <a:p>
            <a:endParaRPr lang="en-GB" sz="3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867AC2-48BE-4CB0-5659-1ED7DBE83B1F}"/>
              </a:ext>
            </a:extLst>
          </p:cNvPr>
          <p:cNvSpPr txBox="1"/>
          <p:nvPr/>
        </p:nvSpPr>
        <p:spPr>
          <a:xfrm>
            <a:off x="4972273" y="1996412"/>
            <a:ext cx="7140051" cy="363176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1-year vocational training programme for new-to-practice nurses</a:t>
            </a:r>
          </a:p>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NHSE funding for Preceptorships is being stopped at the end of March 2024</a:t>
            </a:r>
          </a:p>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Any nurse currently on the VTS programme will be able to complete it</a:t>
            </a:r>
          </a:p>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Training Hub is currently working with partners to find a funding solution to enable the Nurse VTS to run in future</a:t>
            </a:r>
          </a:p>
          <a:p>
            <a:pPr marL="285750" indent="-285750">
              <a:buFont typeface="Arial" panose="020B0604020202020204" pitchFamily="34" charset="0"/>
              <a:buChar char="•"/>
            </a:pPr>
            <a:endParaRPr lang="en-GB" sz="23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A474C20-8007-317C-E566-394BDD603A61}"/>
              </a:ext>
            </a:extLst>
          </p:cNvPr>
          <p:cNvSpPr txBox="1"/>
          <p:nvPr/>
        </p:nvSpPr>
        <p:spPr>
          <a:xfrm>
            <a:off x="9026213" y="5073534"/>
            <a:ext cx="418859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rial"/>
                <a:ea typeface="Arial"/>
                <a:cs typeface="Arial"/>
              </a:rPr>
              <a:t>Emma Thompson</a:t>
            </a:r>
          </a:p>
          <a:p>
            <a:r>
              <a:rPr lang="en-GB">
                <a:latin typeface="Arial"/>
                <a:ea typeface="Arial"/>
                <a:cs typeface="Arial"/>
              </a:rPr>
              <a:t>VTS Lead Nurse Manager</a:t>
            </a:r>
            <a:endParaRPr lang="en-GB">
              <a:latin typeface="Calibri" panose="020F0502020204030204"/>
              <a:ea typeface="Arial"/>
              <a:cs typeface="Calibri" panose="020F0502020204030204"/>
            </a:endParaRPr>
          </a:p>
          <a:p>
            <a:r>
              <a:rPr lang="en-GB">
                <a:solidFill>
                  <a:srgbClr val="0563C1"/>
                </a:solidFill>
                <a:latin typeface="Arial"/>
                <a:ea typeface="Arial"/>
                <a:cs typeface="Arial"/>
                <a:hlinkClick r:id="rId4"/>
              </a:rPr>
              <a:t>emma.thompson6@nhs.net</a:t>
            </a:r>
            <a:r>
              <a:rPr lang="en-GB">
                <a:latin typeface="Arial"/>
                <a:ea typeface="Arial"/>
                <a:cs typeface="Arial"/>
              </a:rPr>
              <a:t> </a:t>
            </a:r>
            <a:r>
              <a:rPr lang="en-US" sz="2400">
                <a:latin typeface="Arial"/>
                <a:ea typeface="Arial"/>
                <a:cs typeface="Arial"/>
              </a:rPr>
              <a:t>​</a:t>
            </a:r>
            <a:endParaRPr lang="en-GB" sz="2400">
              <a:cs typeface="Calibri"/>
            </a:endParaRPr>
          </a:p>
        </p:txBody>
      </p:sp>
      <p:pic>
        <p:nvPicPr>
          <p:cNvPr id="9" name="Picture 8" descr="Logo, company name&#10;&#10;Description automatically generated">
            <a:extLst>
              <a:ext uri="{FF2B5EF4-FFF2-40B4-BE49-F238E27FC236}">
                <a16:creationId xmlns:a16="http://schemas.microsoft.com/office/drawing/2014/main" id="{328D55C7-6106-CA6C-8086-43743DC20F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458" y="3428999"/>
            <a:ext cx="2244248" cy="1638858"/>
          </a:xfrm>
          <a:prstGeom prst="rect">
            <a:avLst/>
          </a:prstGeom>
        </p:spPr>
      </p:pic>
      <p:pic>
        <p:nvPicPr>
          <p:cNvPr id="10" name="Picture 2">
            <a:extLst>
              <a:ext uri="{FF2B5EF4-FFF2-40B4-BE49-F238E27FC236}">
                <a16:creationId xmlns:a16="http://schemas.microsoft.com/office/drawing/2014/main" id="{FDD2E6F4-19E2-4612-CF81-59D207B9A5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6419" y="3184438"/>
            <a:ext cx="1725596" cy="188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1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3ED249-DB43-4EFA-BD8D-CE8B13B1E718}"/>
              </a:ext>
            </a:extLst>
          </p:cNvPr>
          <p:cNvSpPr/>
          <p:nvPr/>
        </p:nvSpPr>
        <p:spPr>
          <a:xfrm>
            <a:off x="-2" y="6194331"/>
            <a:ext cx="12192000" cy="211714"/>
          </a:xfrm>
          <a:prstGeom prst="rect">
            <a:avLst/>
          </a:prstGeom>
          <a:solidFill>
            <a:srgbClr val="3CC4F3"/>
          </a:solidFill>
          <a:ln>
            <a:solidFill>
              <a:srgbClr val="3CC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8CC8CD0-51A6-9557-7E88-BD09784D988F}"/>
              </a:ext>
            </a:extLst>
          </p:cNvPr>
          <p:cNvSpPr txBox="1"/>
          <p:nvPr/>
        </p:nvSpPr>
        <p:spPr>
          <a:xfrm>
            <a:off x="3699217" y="309433"/>
            <a:ext cx="7260277" cy="1323439"/>
          </a:xfrm>
          <a:prstGeom prst="rect">
            <a:avLst/>
          </a:prstGeom>
          <a:noFill/>
        </p:spPr>
        <p:txBody>
          <a:bodyPr wrap="square" lIns="91440" tIns="45720" rIns="91440" bIns="45720" anchor="t">
            <a:spAutoFit/>
          </a:bodyPr>
          <a:lstStyle/>
          <a:p>
            <a:r>
              <a:rPr lang="en-GB" sz="4000" b="1">
                <a:latin typeface="Arial"/>
                <a:cs typeface="Arial"/>
              </a:rPr>
              <a:t>SY Primary Care Workforce &amp; Training Hub Update</a:t>
            </a:r>
            <a:endParaRPr lang="en-GB" sz="4000" b="1">
              <a:latin typeface="Arial" panose="020B0604020202020204" pitchFamily="34" charset="0"/>
              <a:cs typeface="Arial" panose="020B0604020202020204" pitchFamily="34" charset="0"/>
            </a:endParaRPr>
          </a:p>
        </p:txBody>
      </p:sp>
      <p:pic>
        <p:nvPicPr>
          <p:cNvPr id="4" name="Picture 3" descr="Graphical user interface, text&#10;&#10;Description automatically generated with medium confidence">
            <a:extLst>
              <a:ext uri="{FF2B5EF4-FFF2-40B4-BE49-F238E27FC236}">
                <a16:creationId xmlns:a16="http://schemas.microsoft.com/office/drawing/2014/main" id="{FB95D452-CC7E-02C5-D8A6-C30BB7925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58" y="426248"/>
            <a:ext cx="2985146" cy="995048"/>
          </a:xfrm>
          <a:prstGeom prst="rect">
            <a:avLst/>
          </a:prstGeom>
        </p:spPr>
      </p:pic>
      <p:sp>
        <p:nvSpPr>
          <p:cNvPr id="7" name="TextBox 6">
            <a:extLst>
              <a:ext uri="{FF2B5EF4-FFF2-40B4-BE49-F238E27FC236}">
                <a16:creationId xmlns:a16="http://schemas.microsoft.com/office/drawing/2014/main" id="{7ED59360-5633-FFDC-0002-F97EA6F42015}"/>
              </a:ext>
            </a:extLst>
          </p:cNvPr>
          <p:cNvSpPr txBox="1"/>
          <p:nvPr/>
        </p:nvSpPr>
        <p:spPr>
          <a:xfrm>
            <a:off x="544721" y="2065503"/>
            <a:ext cx="11114422" cy="1200329"/>
          </a:xfrm>
          <a:prstGeom prst="rect">
            <a:avLst/>
          </a:prstGeom>
          <a:noFill/>
        </p:spPr>
        <p:txBody>
          <a:bodyPr wrap="square">
            <a:spAutoFit/>
          </a:bodyPr>
          <a:lstStyle/>
          <a:p>
            <a:r>
              <a:rPr lang="en-GB" sz="3600" b="1">
                <a:solidFill>
                  <a:srgbClr val="00B0F0"/>
                </a:solidFill>
                <a:latin typeface="Arial" panose="020B0604020202020204" pitchFamily="34" charset="0"/>
                <a:cs typeface="Arial" panose="020B0604020202020204" pitchFamily="34" charset="0"/>
              </a:rPr>
              <a:t>Placements support:</a:t>
            </a:r>
          </a:p>
          <a:p>
            <a:endParaRPr lang="en-GB" sz="3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867AC2-48BE-4CB0-5659-1ED7DBE83B1F}"/>
              </a:ext>
            </a:extLst>
          </p:cNvPr>
          <p:cNvSpPr txBox="1"/>
          <p:nvPr/>
        </p:nvSpPr>
        <p:spPr>
          <a:xfrm>
            <a:off x="5383534" y="2071364"/>
            <a:ext cx="6450496" cy="433965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Advice on Supervisor/ Assessor training</a:t>
            </a:r>
          </a:p>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MYEPAD advice</a:t>
            </a:r>
          </a:p>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Updating your practice PARE profile</a:t>
            </a:r>
          </a:p>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Support with student issues</a:t>
            </a:r>
          </a:p>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Signposting to SHU link teams</a:t>
            </a:r>
          </a:p>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Advice around meeting competencies in primary care</a:t>
            </a:r>
          </a:p>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Help for practices new to taking students</a:t>
            </a:r>
          </a:p>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Face-to-face visits and Teams calls available (Mondays)</a:t>
            </a:r>
          </a:p>
          <a:p>
            <a:pPr marL="285750" indent="-285750">
              <a:buFont typeface="Arial" panose="020B0604020202020204" pitchFamily="34" charset="0"/>
              <a:buChar char="•"/>
            </a:pPr>
            <a:endParaRPr lang="en-GB" sz="23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3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A474C20-8007-317C-E566-394BDD603A61}"/>
              </a:ext>
            </a:extLst>
          </p:cNvPr>
          <p:cNvSpPr txBox="1"/>
          <p:nvPr/>
        </p:nvSpPr>
        <p:spPr>
          <a:xfrm>
            <a:off x="495123" y="4170551"/>
            <a:ext cx="456325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100" b="1">
                <a:latin typeface="Arial"/>
                <a:ea typeface="Arial"/>
                <a:cs typeface="Arial"/>
              </a:rPr>
              <a:t>Lisa Sharp</a:t>
            </a:r>
          </a:p>
          <a:p>
            <a:r>
              <a:rPr lang="en-GB" sz="2100">
                <a:latin typeface="Arial"/>
                <a:ea typeface="Arial"/>
                <a:cs typeface="Arial"/>
              </a:rPr>
              <a:t>Legacy Nurse Mentor - Placements</a:t>
            </a:r>
            <a:endParaRPr lang="en-GB" sz="2100">
              <a:latin typeface="Calibri" panose="020F0502020204030204"/>
              <a:ea typeface="Arial"/>
              <a:cs typeface="Calibri" panose="020F0502020204030204"/>
            </a:endParaRPr>
          </a:p>
          <a:p>
            <a:r>
              <a:rPr lang="en-GB" sz="2400">
                <a:solidFill>
                  <a:srgbClr val="00B0F0"/>
                </a:solidFill>
                <a:latin typeface="Arial"/>
                <a:cs typeface="Arial"/>
              </a:rPr>
              <a:t>lisa.sharp2@nhs.net</a:t>
            </a:r>
            <a:endParaRPr lang="en-GB" sz="2400">
              <a:solidFill>
                <a:srgbClr val="00B0F0"/>
              </a:solidFill>
              <a:cs typeface="Calibri"/>
            </a:endParaRPr>
          </a:p>
        </p:txBody>
      </p:sp>
    </p:spTree>
    <p:extLst>
      <p:ext uri="{BB962C8B-B14F-4D97-AF65-F5344CB8AC3E}">
        <p14:creationId xmlns:p14="http://schemas.microsoft.com/office/powerpoint/2010/main" val="206347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3ED249-DB43-4EFA-BD8D-CE8B13B1E718}"/>
              </a:ext>
            </a:extLst>
          </p:cNvPr>
          <p:cNvSpPr/>
          <p:nvPr/>
        </p:nvSpPr>
        <p:spPr>
          <a:xfrm>
            <a:off x="-2" y="6194331"/>
            <a:ext cx="12192000" cy="211714"/>
          </a:xfrm>
          <a:prstGeom prst="rect">
            <a:avLst/>
          </a:prstGeom>
          <a:solidFill>
            <a:srgbClr val="3CC4F3"/>
          </a:solidFill>
          <a:ln>
            <a:solidFill>
              <a:srgbClr val="3CC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8CC8CD0-51A6-9557-7E88-BD09784D988F}"/>
              </a:ext>
            </a:extLst>
          </p:cNvPr>
          <p:cNvSpPr txBox="1"/>
          <p:nvPr/>
        </p:nvSpPr>
        <p:spPr>
          <a:xfrm>
            <a:off x="3699217" y="309433"/>
            <a:ext cx="7210310" cy="1323439"/>
          </a:xfrm>
          <a:prstGeom prst="rect">
            <a:avLst/>
          </a:prstGeom>
          <a:noFill/>
        </p:spPr>
        <p:txBody>
          <a:bodyPr wrap="square" lIns="91440" tIns="45720" rIns="91440" bIns="45720" anchor="t">
            <a:spAutoFit/>
          </a:bodyPr>
          <a:lstStyle/>
          <a:p>
            <a:r>
              <a:rPr lang="en-GB" sz="4000" b="1">
                <a:latin typeface="Arial"/>
                <a:cs typeface="Arial"/>
              </a:rPr>
              <a:t>SY Primary Care Workforce &amp; Training Hub Update</a:t>
            </a:r>
            <a:endParaRPr lang="en-GB" sz="4000" b="1">
              <a:latin typeface="Arial" panose="020B0604020202020204" pitchFamily="34" charset="0"/>
              <a:cs typeface="Arial" panose="020B0604020202020204" pitchFamily="34" charset="0"/>
            </a:endParaRPr>
          </a:p>
        </p:txBody>
      </p:sp>
      <p:pic>
        <p:nvPicPr>
          <p:cNvPr id="4" name="Picture 3" descr="Graphical user interface, text&#10;&#10;Description automatically generated with medium confidence">
            <a:extLst>
              <a:ext uri="{FF2B5EF4-FFF2-40B4-BE49-F238E27FC236}">
                <a16:creationId xmlns:a16="http://schemas.microsoft.com/office/drawing/2014/main" id="{FB95D452-CC7E-02C5-D8A6-C30BB7925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58" y="426248"/>
            <a:ext cx="2985146" cy="995048"/>
          </a:xfrm>
          <a:prstGeom prst="rect">
            <a:avLst/>
          </a:prstGeom>
        </p:spPr>
      </p:pic>
      <p:sp>
        <p:nvSpPr>
          <p:cNvPr id="7" name="TextBox 6">
            <a:extLst>
              <a:ext uri="{FF2B5EF4-FFF2-40B4-BE49-F238E27FC236}">
                <a16:creationId xmlns:a16="http://schemas.microsoft.com/office/drawing/2014/main" id="{7ED59360-5633-FFDC-0002-F97EA6F42015}"/>
              </a:ext>
            </a:extLst>
          </p:cNvPr>
          <p:cNvSpPr txBox="1"/>
          <p:nvPr/>
        </p:nvSpPr>
        <p:spPr>
          <a:xfrm>
            <a:off x="544721" y="1828159"/>
            <a:ext cx="11114422" cy="1200329"/>
          </a:xfrm>
          <a:prstGeom prst="rect">
            <a:avLst/>
          </a:prstGeom>
          <a:noFill/>
        </p:spPr>
        <p:txBody>
          <a:bodyPr wrap="square">
            <a:spAutoFit/>
          </a:bodyPr>
          <a:lstStyle/>
          <a:p>
            <a:r>
              <a:rPr lang="en-GB" sz="3600" b="1">
                <a:solidFill>
                  <a:srgbClr val="00B0F0"/>
                </a:solidFill>
                <a:latin typeface="Arial" panose="020B0604020202020204" pitchFamily="34" charset="0"/>
                <a:cs typeface="Arial" panose="020B0604020202020204" pitchFamily="34" charset="0"/>
              </a:rPr>
              <a:t>SY Training Hub news:</a:t>
            </a:r>
          </a:p>
          <a:p>
            <a:endParaRPr lang="en-GB" sz="3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867AC2-48BE-4CB0-5659-1ED7DBE83B1F}"/>
              </a:ext>
            </a:extLst>
          </p:cNvPr>
          <p:cNvSpPr txBox="1"/>
          <p:nvPr/>
        </p:nvSpPr>
        <p:spPr>
          <a:xfrm>
            <a:off x="5741341" y="2008904"/>
            <a:ext cx="6092688" cy="48782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300">
                <a:latin typeface="Arial"/>
                <a:cs typeface="Arial"/>
              </a:rPr>
              <a:t>New home for the Training Hub from March 2024</a:t>
            </a:r>
          </a:p>
          <a:p>
            <a:pPr marL="285750" indent="-285750">
              <a:buFont typeface="Arial" panose="020B0604020202020204" pitchFamily="34" charset="0"/>
              <a:buChar char="•"/>
            </a:pPr>
            <a:r>
              <a:rPr lang="en-GB" sz="2300">
                <a:latin typeface="Arial"/>
                <a:cs typeface="Arial"/>
              </a:rPr>
              <a:t>Located in Sheffield – Manor Green Estates studio </a:t>
            </a:r>
            <a:endParaRPr lang="en-GB" sz="23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300">
                <a:latin typeface="Arial"/>
                <a:cs typeface="Arial"/>
              </a:rPr>
              <a:t>Conferencing facilities for training– Manor Oaks house</a:t>
            </a:r>
          </a:p>
          <a:p>
            <a:pPr marL="285750" indent="-285750">
              <a:buFont typeface="Arial" panose="020B0604020202020204" pitchFamily="34" charset="0"/>
              <a:buChar char="•"/>
            </a:pPr>
            <a:r>
              <a:rPr lang="en-GB" sz="2300">
                <a:latin typeface="Arial"/>
                <a:cs typeface="Arial"/>
              </a:rPr>
              <a:t>Free onsite parking &amp; Rhubarb Café catering</a:t>
            </a:r>
          </a:p>
          <a:p>
            <a:pPr marL="285750" indent="-285750">
              <a:buFont typeface="Arial" panose="020B0604020202020204" pitchFamily="34" charset="0"/>
              <a:buChar char="•"/>
            </a:pPr>
            <a:r>
              <a:rPr lang="en-GB" sz="2300" b="1">
                <a:latin typeface="Arial"/>
                <a:cs typeface="Arial"/>
              </a:rPr>
              <a:t>Aim</a:t>
            </a:r>
            <a:r>
              <a:rPr lang="en-GB" sz="2300">
                <a:latin typeface="Arial"/>
                <a:cs typeface="Arial"/>
              </a:rPr>
              <a:t>: to expand provision of training for SY primary care staff &amp; be a centre for innovation/ simulation (placements, etc.)</a:t>
            </a:r>
          </a:p>
          <a:p>
            <a:pPr marL="285750" indent="-285750">
              <a:buFont typeface="Arial" panose="020B0604020202020204" pitchFamily="34" charset="0"/>
              <a:buChar char="•"/>
            </a:pPr>
            <a:endParaRPr lang="en-GB" sz="23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300">
              <a:latin typeface="Arial" panose="020B0604020202020204" pitchFamily="34" charset="0"/>
              <a:cs typeface="Arial" panose="020B0604020202020204" pitchFamily="34" charset="0"/>
            </a:endParaRPr>
          </a:p>
        </p:txBody>
      </p:sp>
      <p:pic>
        <p:nvPicPr>
          <p:cNvPr id="2" name="Picture 2" descr="Image preview">
            <a:extLst>
              <a:ext uri="{FF2B5EF4-FFF2-40B4-BE49-F238E27FC236}">
                <a16:creationId xmlns:a16="http://schemas.microsoft.com/office/drawing/2014/main" id="{6696089B-B7B7-2A14-08D4-F72AC3262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244" y="2528849"/>
            <a:ext cx="4357629" cy="325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593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3ED249-DB43-4EFA-BD8D-CE8B13B1E718}"/>
              </a:ext>
            </a:extLst>
          </p:cNvPr>
          <p:cNvSpPr/>
          <p:nvPr/>
        </p:nvSpPr>
        <p:spPr>
          <a:xfrm>
            <a:off x="-2" y="6194331"/>
            <a:ext cx="12192000" cy="211714"/>
          </a:xfrm>
          <a:prstGeom prst="rect">
            <a:avLst/>
          </a:prstGeom>
          <a:solidFill>
            <a:srgbClr val="3CC4F3"/>
          </a:solidFill>
          <a:ln>
            <a:solidFill>
              <a:srgbClr val="3CC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8CC8CD0-51A6-9557-7E88-BD09784D988F}"/>
              </a:ext>
            </a:extLst>
          </p:cNvPr>
          <p:cNvSpPr txBox="1"/>
          <p:nvPr/>
        </p:nvSpPr>
        <p:spPr>
          <a:xfrm>
            <a:off x="3699217" y="309433"/>
            <a:ext cx="7422670" cy="1323439"/>
          </a:xfrm>
          <a:prstGeom prst="rect">
            <a:avLst/>
          </a:prstGeom>
          <a:noFill/>
        </p:spPr>
        <p:txBody>
          <a:bodyPr wrap="square" lIns="91440" tIns="45720" rIns="91440" bIns="45720" anchor="t">
            <a:spAutoFit/>
          </a:bodyPr>
          <a:lstStyle/>
          <a:p>
            <a:r>
              <a:rPr lang="en-GB" sz="4000" b="1">
                <a:latin typeface="Arial"/>
                <a:cs typeface="Arial"/>
              </a:rPr>
              <a:t>SY Primary Care Workforce &amp; Training Hub Update</a:t>
            </a:r>
            <a:endParaRPr lang="en-US">
              <a:latin typeface="Arial"/>
              <a:cs typeface="Arial"/>
            </a:endParaRPr>
          </a:p>
        </p:txBody>
      </p:sp>
      <p:pic>
        <p:nvPicPr>
          <p:cNvPr id="4" name="Picture 3" descr="Graphical user interface, text&#10;&#10;Description automatically generated with medium confidence">
            <a:extLst>
              <a:ext uri="{FF2B5EF4-FFF2-40B4-BE49-F238E27FC236}">
                <a16:creationId xmlns:a16="http://schemas.microsoft.com/office/drawing/2014/main" id="{FB95D452-CC7E-02C5-D8A6-C30BB7925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58" y="426248"/>
            <a:ext cx="2985146" cy="995048"/>
          </a:xfrm>
          <a:prstGeom prst="rect">
            <a:avLst/>
          </a:prstGeom>
        </p:spPr>
      </p:pic>
      <p:sp>
        <p:nvSpPr>
          <p:cNvPr id="7" name="TextBox 6">
            <a:extLst>
              <a:ext uri="{FF2B5EF4-FFF2-40B4-BE49-F238E27FC236}">
                <a16:creationId xmlns:a16="http://schemas.microsoft.com/office/drawing/2014/main" id="{7ED59360-5633-FFDC-0002-F97EA6F42015}"/>
              </a:ext>
            </a:extLst>
          </p:cNvPr>
          <p:cNvSpPr txBox="1"/>
          <p:nvPr/>
        </p:nvSpPr>
        <p:spPr>
          <a:xfrm>
            <a:off x="469771" y="1865634"/>
            <a:ext cx="11114422" cy="1200329"/>
          </a:xfrm>
          <a:prstGeom prst="rect">
            <a:avLst/>
          </a:prstGeom>
          <a:noFill/>
        </p:spPr>
        <p:txBody>
          <a:bodyPr wrap="square">
            <a:spAutoFit/>
          </a:bodyPr>
          <a:lstStyle/>
          <a:p>
            <a:r>
              <a:rPr lang="en-GB" sz="3600" b="1">
                <a:solidFill>
                  <a:srgbClr val="00B0F0"/>
                </a:solidFill>
                <a:latin typeface="Arial" panose="020B0604020202020204" pitchFamily="34" charset="0"/>
                <a:cs typeface="Arial" panose="020B0604020202020204" pitchFamily="34" charset="0"/>
              </a:rPr>
              <a:t>Other information:</a:t>
            </a:r>
          </a:p>
          <a:p>
            <a:endParaRPr lang="en-GB" sz="3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867AC2-48BE-4CB0-5659-1ED7DBE83B1F}"/>
              </a:ext>
            </a:extLst>
          </p:cNvPr>
          <p:cNvSpPr txBox="1"/>
          <p:nvPr/>
        </p:nvSpPr>
        <p:spPr>
          <a:xfrm>
            <a:off x="4793214" y="1971429"/>
            <a:ext cx="7053308" cy="433965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300" b="1">
                <a:latin typeface="Arial"/>
                <a:cs typeface="Arial"/>
              </a:rPr>
              <a:t>Next Sheffield Hallam student nurse placement dates</a:t>
            </a:r>
            <a:r>
              <a:rPr lang="en-GB" sz="2300">
                <a:latin typeface="Arial"/>
                <a:cs typeface="Arial"/>
              </a:rPr>
              <a:t>:</a:t>
            </a:r>
          </a:p>
          <a:p>
            <a:pPr marL="285750" indent="-285750">
              <a:buFont typeface="Arial" panose="020B0604020202020204" pitchFamily="34" charset="0"/>
              <a:buChar char="•"/>
            </a:pPr>
            <a:r>
              <a:rPr lang="en-GB" sz="2300">
                <a:latin typeface="Arial"/>
                <a:cs typeface="Arial"/>
              </a:rPr>
              <a:t>01/04/24 for 14 weeks (3</a:t>
            </a:r>
            <a:r>
              <a:rPr lang="en-GB" sz="2300" baseline="30000">
                <a:latin typeface="Arial"/>
                <a:cs typeface="Arial"/>
              </a:rPr>
              <a:t>rd</a:t>
            </a:r>
            <a:r>
              <a:rPr lang="en-GB" sz="2300">
                <a:latin typeface="Arial"/>
                <a:cs typeface="Arial"/>
              </a:rPr>
              <a:t> years – consolidation placement) – </a:t>
            </a:r>
            <a:r>
              <a:rPr lang="en-GB" sz="2300">
                <a:solidFill>
                  <a:srgbClr val="00B0F0"/>
                </a:solidFill>
                <a:latin typeface="Arial"/>
                <a:cs typeface="Arial"/>
              </a:rPr>
              <a:t>already confirmed</a:t>
            </a:r>
            <a:endParaRPr lang="en-GB" sz="2300">
              <a:latin typeface="Arial"/>
              <a:cs typeface="Arial"/>
            </a:endParaRPr>
          </a:p>
          <a:p>
            <a:pPr marL="285750" indent="-285750">
              <a:buFont typeface="Arial" panose="020B0604020202020204" pitchFamily="34" charset="0"/>
              <a:buChar char="•"/>
            </a:pPr>
            <a:r>
              <a:rPr lang="en-GB" sz="2300">
                <a:latin typeface="Arial"/>
                <a:cs typeface="Arial"/>
              </a:rPr>
              <a:t>10/06/24 for 8 weeks (1</a:t>
            </a:r>
            <a:r>
              <a:rPr lang="en-GB" sz="2300" baseline="30000">
                <a:latin typeface="Arial"/>
                <a:cs typeface="Arial"/>
              </a:rPr>
              <a:t>st</a:t>
            </a:r>
            <a:r>
              <a:rPr lang="en-GB" sz="2300">
                <a:latin typeface="Arial"/>
                <a:cs typeface="Arial"/>
              </a:rPr>
              <a:t> years) </a:t>
            </a:r>
            <a:r>
              <a:rPr lang="en-GB" sz="2300">
                <a:solidFill>
                  <a:srgbClr val="00B0F0"/>
                </a:solidFill>
                <a:latin typeface="Arial"/>
                <a:cs typeface="Arial"/>
              </a:rPr>
              <a:t>will be asking for placements in April</a:t>
            </a:r>
            <a:endParaRPr lang="en-GB" sz="2300">
              <a:latin typeface="Arial"/>
              <a:cs typeface="Arial"/>
            </a:endParaRPr>
          </a:p>
          <a:p>
            <a:pPr marL="285750" indent="-285750">
              <a:buFont typeface="Arial" panose="020B0604020202020204" pitchFamily="34" charset="0"/>
              <a:buChar char="•"/>
            </a:pPr>
            <a:r>
              <a:rPr lang="en-GB" sz="2300" b="1">
                <a:latin typeface="Arial"/>
                <a:cs typeface="Arial"/>
              </a:rPr>
              <a:t>PS/PA training Incentive funding: </a:t>
            </a:r>
            <a:r>
              <a:rPr lang="en-GB" sz="2300">
                <a:latin typeface="Arial"/>
                <a:cs typeface="Arial"/>
              </a:rPr>
              <a:t>none currently available, please contact us to be added to our waiting list</a:t>
            </a:r>
          </a:p>
          <a:p>
            <a:pPr marL="285750" indent="-285750">
              <a:buFont typeface="Arial" panose="020B0604020202020204" pitchFamily="34" charset="0"/>
              <a:buChar char="•"/>
            </a:pPr>
            <a:r>
              <a:rPr lang="en-GB" sz="2300" b="1">
                <a:latin typeface="Arial"/>
                <a:cs typeface="Arial"/>
              </a:rPr>
              <a:t>PS/PA session evaluation: </a:t>
            </a:r>
            <a:r>
              <a:rPr lang="en-GB" sz="2300">
                <a:latin typeface="Arial"/>
                <a:cs typeface="Arial"/>
              </a:rPr>
              <a:t>complete to receive a certificate of attendance for Revalidation</a:t>
            </a:r>
            <a:endParaRPr lang="en-GB" sz="2300" b="1">
              <a:latin typeface="Arial"/>
              <a:cs typeface="Arial"/>
            </a:endParaRPr>
          </a:p>
          <a:p>
            <a:pPr marL="285750" indent="-285750">
              <a:buFont typeface="Arial" panose="020B0604020202020204" pitchFamily="34" charset="0"/>
              <a:buChar char="•"/>
            </a:pPr>
            <a:endParaRPr lang="en-GB" sz="2300">
              <a:latin typeface="Arial" panose="020B0604020202020204" pitchFamily="34" charset="0"/>
              <a:cs typeface="Arial" panose="020B0604020202020204" pitchFamily="34" charset="0"/>
            </a:endParaRPr>
          </a:p>
        </p:txBody>
      </p:sp>
      <p:pic>
        <p:nvPicPr>
          <p:cNvPr id="3" name="Picture 2" descr="A qr code on a green background&#10;&#10;Description automatically generated">
            <a:extLst>
              <a:ext uri="{FF2B5EF4-FFF2-40B4-BE49-F238E27FC236}">
                <a16:creationId xmlns:a16="http://schemas.microsoft.com/office/drawing/2014/main" id="{F19E14D9-56CB-BC6E-2D14-E259938AE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940" y="2820907"/>
            <a:ext cx="2941605" cy="2941605"/>
          </a:xfrm>
          <a:prstGeom prst="rect">
            <a:avLst/>
          </a:prstGeom>
        </p:spPr>
      </p:pic>
    </p:spTree>
    <p:extLst>
      <p:ext uri="{BB962C8B-B14F-4D97-AF65-F5344CB8AC3E}">
        <p14:creationId xmlns:p14="http://schemas.microsoft.com/office/powerpoint/2010/main" val="3981865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10;&#10;Description automatically generated with medium confidence">
            <a:extLst>
              <a:ext uri="{FF2B5EF4-FFF2-40B4-BE49-F238E27FC236}">
                <a16:creationId xmlns:a16="http://schemas.microsoft.com/office/drawing/2014/main" id="{1F9BD183-956C-4F86-9A1B-3378B7604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889" y="647521"/>
            <a:ext cx="3336340" cy="1112113"/>
          </a:xfrm>
          <a:prstGeom prst="rect">
            <a:avLst/>
          </a:prstGeom>
        </p:spPr>
      </p:pic>
      <p:sp>
        <p:nvSpPr>
          <p:cNvPr id="13" name="Rectangle 12">
            <a:extLst>
              <a:ext uri="{FF2B5EF4-FFF2-40B4-BE49-F238E27FC236}">
                <a16:creationId xmlns:a16="http://schemas.microsoft.com/office/drawing/2014/main" id="{0E3ED249-DB43-4EFA-BD8D-CE8B13B1E718}"/>
              </a:ext>
            </a:extLst>
          </p:cNvPr>
          <p:cNvSpPr/>
          <p:nvPr/>
        </p:nvSpPr>
        <p:spPr>
          <a:xfrm>
            <a:off x="-1" y="6267074"/>
            <a:ext cx="12192000" cy="211714"/>
          </a:xfrm>
          <a:prstGeom prst="rect">
            <a:avLst/>
          </a:prstGeom>
          <a:solidFill>
            <a:srgbClr val="3CC4F3"/>
          </a:solidFill>
          <a:ln>
            <a:solidFill>
              <a:srgbClr val="3CC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E0ABD28-4C98-483E-49FC-A3819772F562}"/>
              </a:ext>
            </a:extLst>
          </p:cNvPr>
          <p:cNvSpPr txBox="1"/>
          <p:nvPr/>
        </p:nvSpPr>
        <p:spPr>
          <a:xfrm>
            <a:off x="990599" y="2890391"/>
            <a:ext cx="10210800" cy="1077218"/>
          </a:xfrm>
          <a:prstGeom prst="rect">
            <a:avLst/>
          </a:prstGeom>
          <a:noFill/>
        </p:spPr>
        <p:txBody>
          <a:bodyPr wrap="square" rtlCol="0">
            <a:spAutoFit/>
          </a:bodyPr>
          <a:lstStyle/>
          <a:p>
            <a:r>
              <a:rPr lang="en-GB" sz="3200">
                <a:latin typeface="Arial" panose="020B0604020202020204" pitchFamily="34" charset="0"/>
                <a:cs typeface="Arial" panose="020B0604020202020204" pitchFamily="34" charset="0"/>
              </a:rPr>
              <a:t>Thank you for your time today &amp; your continued support with student placements in South Yorkshire GP!</a:t>
            </a:r>
          </a:p>
        </p:txBody>
      </p:sp>
      <p:pic>
        <p:nvPicPr>
          <p:cNvPr id="3" name="Picture 2" descr="Sheffield Hallam University Logo Download - AI - All Vector Logo">
            <a:extLst>
              <a:ext uri="{FF2B5EF4-FFF2-40B4-BE49-F238E27FC236}">
                <a16:creationId xmlns:a16="http://schemas.microsoft.com/office/drawing/2014/main" id="{15EC8B06-8B8E-6CD1-DB72-D6E78C9FD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623" y="551618"/>
            <a:ext cx="2751627" cy="149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7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10;&#10;Description automatically generated with medium confidence">
            <a:extLst>
              <a:ext uri="{FF2B5EF4-FFF2-40B4-BE49-F238E27FC236}">
                <a16:creationId xmlns:a16="http://schemas.microsoft.com/office/drawing/2014/main" id="{1F9BD183-956C-4F86-9A1B-3378B7604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213" y="485775"/>
            <a:ext cx="3379141" cy="1126380"/>
          </a:xfrm>
          <a:prstGeom prst="rect">
            <a:avLst/>
          </a:prstGeom>
        </p:spPr>
      </p:pic>
      <p:sp>
        <p:nvSpPr>
          <p:cNvPr id="13" name="Rectangle 12">
            <a:extLst>
              <a:ext uri="{FF2B5EF4-FFF2-40B4-BE49-F238E27FC236}">
                <a16:creationId xmlns:a16="http://schemas.microsoft.com/office/drawing/2014/main" id="{0E3ED249-DB43-4EFA-BD8D-CE8B13B1E718}"/>
              </a:ext>
            </a:extLst>
          </p:cNvPr>
          <p:cNvSpPr/>
          <p:nvPr/>
        </p:nvSpPr>
        <p:spPr>
          <a:xfrm>
            <a:off x="-1" y="6267074"/>
            <a:ext cx="12192000" cy="211714"/>
          </a:xfrm>
          <a:prstGeom prst="rect">
            <a:avLst/>
          </a:prstGeom>
          <a:solidFill>
            <a:srgbClr val="3CC4F3"/>
          </a:solidFill>
          <a:ln>
            <a:solidFill>
              <a:srgbClr val="3CC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6232796-41F2-63DD-E4AD-D10C2C70013E}"/>
              </a:ext>
            </a:extLst>
          </p:cNvPr>
          <p:cNvSpPr txBox="1"/>
          <p:nvPr/>
        </p:nvSpPr>
        <p:spPr>
          <a:xfrm>
            <a:off x="773594" y="1857900"/>
            <a:ext cx="10780231" cy="3785652"/>
          </a:xfrm>
          <a:prstGeom prst="rect">
            <a:avLst/>
          </a:prstGeom>
          <a:noFill/>
        </p:spPr>
        <p:txBody>
          <a:bodyPr wrap="square" rtlCol="0">
            <a:spAutoFit/>
          </a:bodyPr>
          <a:lstStyle/>
          <a:p>
            <a:r>
              <a:rPr lang="en-GB" sz="2400" b="1">
                <a:latin typeface="Arial" panose="020B0604020202020204" pitchFamily="34" charset="0"/>
                <a:cs typeface="Arial" panose="020B0604020202020204" pitchFamily="34" charset="0"/>
              </a:rPr>
              <a:t>Agenda:</a:t>
            </a:r>
          </a:p>
          <a:p>
            <a:endParaRPr lang="en-GB" sz="2400">
              <a:latin typeface="Arial" panose="020B0604020202020204" pitchFamily="34" charset="0"/>
              <a:cs typeface="Arial" panose="020B0604020202020204" pitchFamily="34" charset="0"/>
            </a:endParaRPr>
          </a:p>
          <a:p>
            <a:r>
              <a:rPr lang="en-GB" sz="2400" b="1">
                <a:latin typeface="Arial" panose="020B0604020202020204" pitchFamily="34" charset="0"/>
                <a:cs typeface="Arial" panose="020B0604020202020204" pitchFamily="34" charset="0"/>
              </a:rPr>
              <a:t>12.30:</a:t>
            </a:r>
            <a:r>
              <a:rPr lang="en-GB" sz="2400">
                <a:latin typeface="Arial" panose="020B0604020202020204" pitchFamily="34" charset="0"/>
                <a:cs typeface="Arial" panose="020B0604020202020204" pitchFamily="34" charset="0"/>
              </a:rPr>
              <a:t> 	Welcome, Agenda &amp; Introductions </a:t>
            </a:r>
          </a:p>
          <a:p>
            <a:r>
              <a:rPr lang="en-GB" sz="2400" b="1">
                <a:latin typeface="Arial" panose="020B0604020202020204" pitchFamily="34" charset="0"/>
                <a:cs typeface="Arial" panose="020B0604020202020204" pitchFamily="34" charset="0"/>
              </a:rPr>
              <a:t>12.45:</a:t>
            </a:r>
            <a:r>
              <a:rPr lang="en-GB" sz="2400">
                <a:latin typeface="Arial" panose="020B0604020202020204" pitchFamily="34" charset="0"/>
                <a:cs typeface="Arial" panose="020B0604020202020204" pitchFamily="34" charset="0"/>
              </a:rPr>
              <a:t> 	Sheffield Hallam University Update – MYEPAD/ Q&amp;A</a:t>
            </a:r>
          </a:p>
          <a:p>
            <a:r>
              <a:rPr lang="en-GB" sz="2400" b="1">
                <a:latin typeface="Arial" panose="020B0604020202020204" pitchFamily="34" charset="0"/>
                <a:cs typeface="Arial" panose="020B0604020202020204" pitchFamily="34" charset="0"/>
              </a:rPr>
              <a:t>13.45: 	</a:t>
            </a:r>
            <a:r>
              <a:rPr lang="en-GB" sz="2400">
                <a:latin typeface="Arial" panose="020B0604020202020204" pitchFamily="34" charset="0"/>
                <a:cs typeface="Arial" panose="020B0604020202020204" pitchFamily="34" charset="0"/>
              </a:rPr>
              <a:t>SY Primary Care Training Hub Update:</a:t>
            </a:r>
          </a:p>
          <a:p>
            <a:r>
              <a:rPr lang="en-GB" sz="2400">
                <a:latin typeface="Arial" panose="020B0604020202020204" pitchFamily="34" charset="0"/>
                <a:cs typeface="Arial" panose="020B0604020202020204" pitchFamily="34" charset="0"/>
              </a:rPr>
              <a:t>		-New website</a:t>
            </a:r>
          </a:p>
          <a:p>
            <a:r>
              <a:rPr lang="en-GB" sz="2400">
                <a:latin typeface="Arial" panose="020B0604020202020204" pitchFamily="34" charset="0"/>
                <a:cs typeface="Arial" panose="020B0604020202020204" pitchFamily="34" charset="0"/>
              </a:rPr>
              <a:t>		-Nurse VTS update</a:t>
            </a:r>
          </a:p>
          <a:p>
            <a:r>
              <a:rPr lang="en-GB" sz="2400">
                <a:latin typeface="Arial" panose="020B0604020202020204" pitchFamily="34" charset="0"/>
                <a:cs typeface="Arial" panose="020B0604020202020204" pitchFamily="34" charset="0"/>
              </a:rPr>
              <a:t>		-Placements support offer</a:t>
            </a:r>
          </a:p>
          <a:p>
            <a:r>
              <a:rPr lang="en-GB" sz="2400">
                <a:latin typeface="Arial" panose="020B0604020202020204" pitchFamily="34" charset="0"/>
                <a:cs typeface="Arial" panose="020B0604020202020204" pitchFamily="34" charset="0"/>
              </a:rPr>
              <a:t>		-Training Hub news</a:t>
            </a:r>
          </a:p>
          <a:p>
            <a:r>
              <a:rPr lang="en-GB" sz="2400" b="1">
                <a:latin typeface="Arial" panose="020B0604020202020204" pitchFamily="34" charset="0"/>
                <a:cs typeface="Arial" panose="020B0604020202020204" pitchFamily="34" charset="0"/>
              </a:rPr>
              <a:t>14.00:	</a:t>
            </a:r>
            <a:r>
              <a:rPr lang="en-GB" sz="2400">
                <a:latin typeface="Arial" panose="020B0604020202020204" pitchFamily="34" charset="0"/>
                <a:cs typeface="Arial" panose="020B0604020202020204" pitchFamily="34" charset="0"/>
              </a:rPr>
              <a:t>Close</a:t>
            </a:r>
            <a:endParaRPr lang="en-GB" sz="2400" b="1">
              <a:latin typeface="Arial" panose="020B0604020202020204" pitchFamily="34" charset="0"/>
              <a:cs typeface="Arial" panose="020B0604020202020204" pitchFamily="34" charset="0"/>
            </a:endParaRPr>
          </a:p>
        </p:txBody>
      </p:sp>
      <p:pic>
        <p:nvPicPr>
          <p:cNvPr id="3" name="Picture 2" descr="Sheffield Hallam University has an antisemitism problem – David Hirsh |  Engage">
            <a:extLst>
              <a:ext uri="{FF2B5EF4-FFF2-40B4-BE49-F238E27FC236}">
                <a16:creationId xmlns:a16="http://schemas.microsoft.com/office/drawing/2014/main" id="{35FCABEF-A645-9F5B-F0BD-7BC293740038}"/>
              </a:ext>
            </a:extLst>
          </p:cNvPr>
          <p:cNvPicPr>
            <a:picLocks noChangeAspect="1"/>
          </p:cNvPicPr>
          <p:nvPr/>
        </p:nvPicPr>
        <p:blipFill>
          <a:blip r:embed="rId3"/>
          <a:stretch>
            <a:fillRect/>
          </a:stretch>
        </p:blipFill>
        <p:spPr>
          <a:xfrm>
            <a:off x="8159647" y="481788"/>
            <a:ext cx="2193559" cy="1147540"/>
          </a:xfrm>
          <a:prstGeom prst="rect">
            <a:avLst/>
          </a:prstGeom>
        </p:spPr>
      </p:pic>
    </p:spTree>
    <p:extLst>
      <p:ext uri="{BB962C8B-B14F-4D97-AF65-F5344CB8AC3E}">
        <p14:creationId xmlns:p14="http://schemas.microsoft.com/office/powerpoint/2010/main" val="79933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10;&#10;Description automatically generated with medium confidence">
            <a:extLst>
              <a:ext uri="{FF2B5EF4-FFF2-40B4-BE49-F238E27FC236}">
                <a16:creationId xmlns:a16="http://schemas.microsoft.com/office/drawing/2014/main" id="{1F9BD183-956C-4F86-9A1B-3378B7604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557" y="364772"/>
            <a:ext cx="2163236" cy="721078"/>
          </a:xfrm>
          <a:prstGeom prst="rect">
            <a:avLst/>
          </a:prstGeom>
        </p:spPr>
      </p:pic>
      <p:sp>
        <p:nvSpPr>
          <p:cNvPr id="13" name="Rectangle 12">
            <a:extLst>
              <a:ext uri="{FF2B5EF4-FFF2-40B4-BE49-F238E27FC236}">
                <a16:creationId xmlns:a16="http://schemas.microsoft.com/office/drawing/2014/main" id="{0E3ED249-DB43-4EFA-BD8D-CE8B13B1E718}"/>
              </a:ext>
            </a:extLst>
          </p:cNvPr>
          <p:cNvSpPr/>
          <p:nvPr/>
        </p:nvSpPr>
        <p:spPr>
          <a:xfrm>
            <a:off x="-1" y="6267074"/>
            <a:ext cx="12192000" cy="211714"/>
          </a:xfrm>
          <a:prstGeom prst="rect">
            <a:avLst/>
          </a:prstGeom>
          <a:solidFill>
            <a:srgbClr val="3CC4F3"/>
          </a:solidFill>
          <a:ln>
            <a:solidFill>
              <a:srgbClr val="3CC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17AFFCF-FD49-892F-8AB3-AEF1368E60B3}"/>
              </a:ext>
            </a:extLst>
          </p:cNvPr>
          <p:cNvSpPr txBox="1"/>
          <p:nvPr/>
        </p:nvSpPr>
        <p:spPr>
          <a:xfrm>
            <a:off x="909843" y="1197620"/>
            <a:ext cx="10730535" cy="4832092"/>
          </a:xfrm>
          <a:prstGeom prst="rect">
            <a:avLst/>
          </a:prstGeom>
          <a:noFill/>
        </p:spPr>
        <p:txBody>
          <a:bodyPr wrap="square" rtlCol="0">
            <a:spAutoFit/>
          </a:bodyPr>
          <a:lstStyle/>
          <a:p>
            <a:r>
              <a:rPr lang="en-GB" sz="2400" b="1">
                <a:latin typeface="Arial" panose="020B0604020202020204" pitchFamily="34" charset="0"/>
                <a:cs typeface="Arial" panose="020B0604020202020204" pitchFamily="34" charset="0"/>
              </a:rPr>
              <a:t>Abbie Foster – </a:t>
            </a:r>
            <a:r>
              <a:rPr lang="en-GB" sz="2400">
                <a:latin typeface="Arial" panose="020B0604020202020204" pitchFamily="34" charset="0"/>
                <a:cs typeface="Arial" panose="020B0604020202020204" pitchFamily="34" charset="0"/>
              </a:rPr>
              <a:t>Project Co-Ordinator/Placements Lead &amp; Sheffield Place Area Lead</a:t>
            </a:r>
          </a:p>
          <a:p>
            <a:r>
              <a:rPr lang="en-GB" sz="2400">
                <a:latin typeface="Arial" panose="020B0604020202020204" pitchFamily="34" charset="0"/>
                <a:cs typeface="Arial" panose="020B0604020202020204" pitchFamily="34" charset="0"/>
                <a:hlinkClick r:id="rId3"/>
              </a:rPr>
              <a:t>abbie.foster3@nhs.net</a:t>
            </a:r>
            <a:endParaRPr lang="en-GB" sz="2400">
              <a:latin typeface="Arial" panose="020B0604020202020204" pitchFamily="34" charset="0"/>
              <a:cs typeface="Arial" panose="020B0604020202020204" pitchFamily="34" charset="0"/>
            </a:endParaRPr>
          </a:p>
          <a:p>
            <a:endParaRPr lang="en-GB" sz="2400">
              <a:latin typeface="Arial" panose="020B0604020202020204" pitchFamily="34" charset="0"/>
              <a:cs typeface="Arial" panose="020B0604020202020204" pitchFamily="34" charset="0"/>
            </a:endParaRPr>
          </a:p>
          <a:p>
            <a:r>
              <a:rPr lang="en-GB" sz="2400" b="1">
                <a:latin typeface="Arial" panose="020B0604020202020204" pitchFamily="34" charset="0"/>
                <a:cs typeface="Arial" panose="020B0604020202020204" pitchFamily="34" charset="0"/>
              </a:rPr>
              <a:t>Jo Mirza – </a:t>
            </a:r>
            <a:r>
              <a:rPr lang="en-GB" sz="2400">
                <a:latin typeface="Arial" panose="020B0604020202020204" pitchFamily="34" charset="0"/>
                <a:cs typeface="Arial" panose="020B0604020202020204" pitchFamily="34" charset="0"/>
              </a:rPr>
              <a:t>Project Manager/ Doncaster Place Area Lead</a:t>
            </a:r>
          </a:p>
          <a:p>
            <a:r>
              <a:rPr lang="en-GB" sz="2400">
                <a:latin typeface="Arial" panose="020B0604020202020204" pitchFamily="34" charset="0"/>
                <a:cs typeface="Arial" panose="020B0604020202020204" pitchFamily="34" charset="0"/>
                <a:hlinkClick r:id="rId4"/>
              </a:rPr>
              <a:t>jo.mirza@nhs.net</a:t>
            </a:r>
            <a:r>
              <a:rPr lang="en-GB" sz="2400">
                <a:latin typeface="Arial" panose="020B0604020202020204" pitchFamily="34" charset="0"/>
                <a:cs typeface="Arial" panose="020B0604020202020204" pitchFamily="34" charset="0"/>
              </a:rPr>
              <a:t> </a:t>
            </a:r>
          </a:p>
          <a:p>
            <a:endParaRPr lang="en-GB" sz="2400">
              <a:latin typeface="Arial" panose="020B0604020202020204" pitchFamily="34" charset="0"/>
              <a:cs typeface="Arial" panose="020B0604020202020204" pitchFamily="34" charset="0"/>
            </a:endParaRPr>
          </a:p>
          <a:p>
            <a:r>
              <a:rPr lang="en-GB" sz="2400" b="1">
                <a:latin typeface="Arial" panose="020B0604020202020204" pitchFamily="34" charset="0"/>
                <a:cs typeface="Arial" panose="020B0604020202020204" pitchFamily="34" charset="0"/>
              </a:rPr>
              <a:t>Amy Collins – </a:t>
            </a:r>
            <a:r>
              <a:rPr lang="en-GB" sz="2400">
                <a:latin typeface="Arial" panose="020B0604020202020204" pitchFamily="34" charset="0"/>
                <a:cs typeface="Arial" panose="020B0604020202020204" pitchFamily="34" charset="0"/>
              </a:rPr>
              <a:t>Project Manager/ Rotherham &amp; Barnsley Place Area Lead </a:t>
            </a:r>
          </a:p>
          <a:p>
            <a:r>
              <a:rPr lang="en-GB" sz="2400">
                <a:latin typeface="Arial" panose="020B0604020202020204" pitchFamily="34" charset="0"/>
                <a:cs typeface="Arial" panose="020B0604020202020204" pitchFamily="34" charset="0"/>
                <a:hlinkClick r:id="rId5"/>
              </a:rPr>
              <a:t>amy.collins10@nhs.net</a:t>
            </a:r>
            <a:endParaRPr lang="en-GB" sz="2400">
              <a:latin typeface="Arial" panose="020B0604020202020204" pitchFamily="34" charset="0"/>
              <a:cs typeface="Arial" panose="020B0604020202020204" pitchFamily="34" charset="0"/>
            </a:endParaRPr>
          </a:p>
          <a:p>
            <a:endParaRPr lang="en-GB" sz="2400">
              <a:latin typeface="Arial" panose="020B0604020202020204" pitchFamily="34" charset="0"/>
              <a:cs typeface="Arial" panose="020B0604020202020204" pitchFamily="34" charset="0"/>
            </a:endParaRPr>
          </a:p>
          <a:p>
            <a:r>
              <a:rPr lang="en-GB" sz="2400" b="1">
                <a:latin typeface="Arial" panose="020B0604020202020204" pitchFamily="34" charset="0"/>
                <a:cs typeface="Arial" panose="020B0604020202020204" pitchFamily="34" charset="0"/>
              </a:rPr>
              <a:t>Lisa Sharp </a:t>
            </a:r>
            <a:r>
              <a:rPr lang="en-GB" sz="2400">
                <a:latin typeface="Arial" panose="020B0604020202020204" pitchFamily="34" charset="0"/>
                <a:cs typeface="Arial" panose="020B0604020202020204" pitchFamily="34" charset="0"/>
              </a:rPr>
              <a:t>– Legacy Nurse Mentor – SY Placements Support</a:t>
            </a:r>
          </a:p>
          <a:p>
            <a:r>
              <a:rPr lang="en-GB" sz="2400">
                <a:latin typeface="Arial" panose="020B0604020202020204" pitchFamily="34" charset="0"/>
                <a:cs typeface="Arial" panose="020B0604020202020204" pitchFamily="34" charset="0"/>
                <a:hlinkClick r:id="rId6"/>
              </a:rPr>
              <a:t>lisa.sharp2@nhs.net</a:t>
            </a:r>
            <a:r>
              <a:rPr lang="en-GB" sz="2400">
                <a:latin typeface="Arial" panose="020B0604020202020204" pitchFamily="34" charset="0"/>
                <a:cs typeface="Arial" panose="020B0604020202020204" pitchFamily="34" charset="0"/>
              </a:rPr>
              <a:t> </a:t>
            </a:r>
          </a:p>
          <a:p>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3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1576998" y="0"/>
            <a:ext cx="9882745" cy="1514019"/>
          </a:xfrm>
        </p:spPr>
        <p:txBody>
          <a:bodyPr rtlCol="0"/>
          <a:lstStyle/>
          <a:p>
            <a:r>
              <a:rPr lang="en-GB">
                <a:solidFill>
                  <a:schemeClr val="tx1"/>
                </a:solidFill>
              </a:rPr>
              <a:t>MYEPAD Support Session </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5451475" y="2355022"/>
            <a:ext cx="6740525" cy="3049292"/>
          </a:xfrm>
        </p:spPr>
        <p:txBody>
          <a:bodyPr vert="horz" lIns="0" tIns="0" rIns="0" bIns="0" rtlCol="0" anchor="t">
            <a:noAutofit/>
          </a:bodyPr>
          <a:lstStyle/>
          <a:p>
            <a:r>
              <a:rPr lang="en-GB">
                <a:latin typeface="+mj-lt"/>
              </a:rPr>
              <a:t> Aims: </a:t>
            </a:r>
            <a:endParaRPr lang="en-US"/>
          </a:p>
          <a:p>
            <a:r>
              <a:rPr lang="en-GB" sz="2400">
                <a:latin typeface="+mj-lt"/>
              </a:rPr>
              <a:t>Raise awareness of how to complete a </a:t>
            </a:r>
            <a:r>
              <a:rPr lang="en-GB" sz="2400" err="1">
                <a:latin typeface="+mj-lt"/>
              </a:rPr>
              <a:t>Myepad</a:t>
            </a:r>
            <a:r>
              <a:rPr lang="en-GB" sz="2400">
                <a:latin typeface="+mj-lt"/>
              </a:rPr>
              <a:t> </a:t>
            </a:r>
            <a:endParaRPr lang="en-GB" sz="2400"/>
          </a:p>
          <a:p>
            <a:r>
              <a:rPr lang="en-GB" sz="2400">
                <a:latin typeface="+mj-lt"/>
              </a:rPr>
              <a:t>Discuss student/PA/PS responsibilities</a:t>
            </a:r>
          </a:p>
          <a:p>
            <a:r>
              <a:rPr lang="en-GB" sz="2400">
                <a:ea typeface="+mn-lt"/>
                <a:cs typeface="+mn-lt"/>
              </a:rPr>
              <a:t>Resolve any technical queries</a:t>
            </a:r>
            <a:endParaRPr lang="en-GB" sz="2400"/>
          </a:p>
          <a:p>
            <a:endParaRPr lang="en-GB">
              <a:latin typeface="+mj-lt"/>
            </a:endParaRPr>
          </a:p>
          <a:p>
            <a:pPr rtl="0"/>
            <a:r>
              <a:rPr lang="en-GB">
                <a:latin typeface="+mj-lt"/>
              </a:rPr>
              <a:t>Eve Rawling </a:t>
            </a:r>
          </a:p>
          <a:p>
            <a:pPr rtl="0"/>
            <a:r>
              <a:rPr lang="en-GB">
                <a:latin typeface="+mj-lt"/>
              </a:rPr>
              <a:t>Joanne Bedford</a:t>
            </a:r>
          </a:p>
          <a:p>
            <a:r>
              <a:rPr lang="en-GB">
                <a:latin typeface="+mj-lt"/>
              </a:rPr>
              <a:t>Angela Ellis</a:t>
            </a:r>
          </a:p>
          <a:p>
            <a:pPr rtl="0"/>
            <a:r>
              <a:rPr lang="en-GB">
                <a:latin typeface="+mj-lt"/>
              </a:rPr>
              <a:t>David Beard</a:t>
            </a:r>
          </a:p>
          <a:p>
            <a:pPr rtl="0"/>
            <a:endParaRPr lang="en-GB">
              <a:latin typeface="+mj-lt"/>
            </a:endParaRPr>
          </a:p>
          <a:p>
            <a:pPr rtl="0"/>
            <a:endParaRPr lang="en-GB"/>
          </a:p>
          <a:p>
            <a:pPr rtl="0"/>
            <a:endParaRPr lang="en-GB"/>
          </a:p>
        </p:txBody>
      </p:sp>
      <p:pic>
        <p:nvPicPr>
          <p:cNvPr id="6" name="Picture 5" descr="Sheffield Hallam University has an antisemitism problem – David Hirsh |  Engage">
            <a:extLst>
              <a:ext uri="{FF2B5EF4-FFF2-40B4-BE49-F238E27FC236}">
                <a16:creationId xmlns:a16="http://schemas.microsoft.com/office/drawing/2014/main" id="{55218510-3ECE-FEA3-677C-A1C5709AFB64}"/>
              </a:ext>
            </a:extLst>
          </p:cNvPr>
          <p:cNvPicPr>
            <a:picLocks noChangeAspect="1"/>
          </p:cNvPicPr>
          <p:nvPr/>
        </p:nvPicPr>
        <p:blipFill>
          <a:blip r:embed="rId3"/>
          <a:stretch>
            <a:fillRect/>
          </a:stretch>
        </p:blipFill>
        <p:spPr>
          <a:xfrm>
            <a:off x="9633680" y="5403558"/>
            <a:ext cx="2193559" cy="1147540"/>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p:txBody>
          <a:bodyPr rtlCol="0">
            <a:normAutofit/>
          </a:bodyPr>
          <a:lstStyle/>
          <a:p>
            <a:r>
              <a:rPr lang="en-GB"/>
              <a:t>Plan for completion:</a:t>
            </a:r>
          </a:p>
        </p:txBody>
      </p:sp>
      <p:sp>
        <p:nvSpPr>
          <p:cNvPr id="17" name="Text Placeholder 16">
            <a:extLst>
              <a:ext uri="{FF2B5EF4-FFF2-40B4-BE49-F238E27FC236}">
                <a16:creationId xmlns:a16="http://schemas.microsoft.com/office/drawing/2014/main" id="{9080CE05-0972-794C-3103-AE9A0FDE9310}"/>
              </a:ext>
            </a:extLst>
          </p:cNvPr>
          <p:cNvSpPr>
            <a:spLocks noGrp="1"/>
          </p:cNvSpPr>
          <p:nvPr>
            <p:ph type="body" sz="quarter" idx="13"/>
          </p:nvPr>
        </p:nvSpPr>
        <p:spPr>
          <a:xfrm>
            <a:off x="964991" y="3068132"/>
            <a:ext cx="2271010" cy="369332"/>
          </a:xfrm>
        </p:spPr>
        <p:txBody>
          <a:bodyPr vert="horz" lIns="0" tIns="0" rIns="0" bIns="0" rtlCol="0" anchor="t">
            <a:noAutofit/>
          </a:bodyPr>
          <a:lstStyle/>
          <a:p>
            <a:pPr marL="285750" indent="-285750">
              <a:buChar char="•"/>
            </a:pPr>
            <a:r>
              <a:rPr lang="en-US"/>
              <a:t>Identify learning needs</a:t>
            </a:r>
          </a:p>
          <a:p>
            <a:pPr marL="285750" indent="-285750">
              <a:buChar char="•"/>
            </a:pPr>
            <a:r>
              <a:rPr lang="en-US"/>
              <a:t>Set targets</a:t>
            </a:r>
          </a:p>
          <a:p>
            <a:pPr marL="285750" indent="-285750">
              <a:buChar char="•"/>
            </a:pPr>
            <a:r>
              <a:rPr lang="en-US"/>
              <a:t>Agree on dates for assessment</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p:txBody>
          <a:bodyPr vert="horz" lIns="0" tIns="0" rIns="0" bIns="0" rtlCol="0" anchor="t">
            <a:noAutofit/>
          </a:bodyPr>
          <a:lstStyle/>
          <a:p>
            <a:r>
              <a:rPr lang="en-GB" sz="2000"/>
              <a:t>01. Placement Details, Orientation and Initial interview</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p:txBody>
          <a:bodyPr vert="horz" lIns="0" tIns="0" rIns="0" bIns="0" rtlCol="0" anchor="t">
            <a:noAutofit/>
          </a:bodyPr>
          <a:lstStyle/>
          <a:p>
            <a:r>
              <a:rPr lang="en-GB" sz="2000"/>
              <a:t>02. Midpoint Interview, Midpoint Professional Values</a:t>
            </a:r>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p:txBody>
          <a:bodyPr vert="horz" lIns="0" tIns="0" rIns="0" bIns="0" rtlCol="0" anchor="t">
            <a:noAutofit/>
          </a:bodyPr>
          <a:lstStyle/>
          <a:p>
            <a:r>
              <a:rPr lang="en-GB" sz="2000"/>
              <a:t>03. Proficiencies, Episodes of Care, Meds Management</a:t>
            </a:r>
          </a:p>
        </p:txBody>
      </p:sp>
      <p:sp>
        <p:nvSpPr>
          <p:cNvPr id="9" name="Text Placeholder 8">
            <a:extLst>
              <a:ext uri="{FF2B5EF4-FFF2-40B4-BE49-F238E27FC236}">
                <a16:creationId xmlns:a16="http://schemas.microsoft.com/office/drawing/2014/main" id="{38FB4732-AB07-C54D-AF44-F8ADB6D2B8B6}"/>
              </a:ext>
            </a:extLst>
          </p:cNvPr>
          <p:cNvSpPr>
            <a:spLocks noGrp="1"/>
          </p:cNvSpPr>
          <p:nvPr>
            <p:ph type="body" sz="quarter" idx="21"/>
          </p:nvPr>
        </p:nvSpPr>
        <p:spPr>
          <a:xfrm>
            <a:off x="3448841" y="5424939"/>
            <a:ext cx="2652813" cy="356841"/>
          </a:xfrm>
        </p:spPr>
        <p:txBody>
          <a:bodyPr vert="horz" lIns="0" tIns="0" rIns="0" bIns="0" rtlCol="0" anchor="t">
            <a:noAutofit/>
          </a:bodyPr>
          <a:lstStyle/>
          <a:p>
            <a:pPr marL="285750" indent="-285750">
              <a:buChar char="•"/>
            </a:pPr>
            <a:r>
              <a:rPr lang="en-GB"/>
              <a:t>Reflect on achievements</a:t>
            </a:r>
          </a:p>
          <a:p>
            <a:pPr marL="285750" indent="-285750">
              <a:buChar char="•"/>
            </a:pPr>
            <a:r>
              <a:rPr lang="en-GB"/>
              <a:t>Identify development needs</a:t>
            </a:r>
          </a:p>
          <a:p>
            <a:pPr marL="285750" indent="-285750">
              <a:buChar char="•"/>
            </a:pPr>
            <a:r>
              <a:rPr lang="en-GB"/>
              <a:t>Ensure timesheets authorised</a:t>
            </a:r>
          </a:p>
        </p:txBody>
      </p:sp>
      <p:sp>
        <p:nvSpPr>
          <p:cNvPr id="10" name="Text Placeholder 9">
            <a:extLst>
              <a:ext uri="{FF2B5EF4-FFF2-40B4-BE49-F238E27FC236}">
                <a16:creationId xmlns:a16="http://schemas.microsoft.com/office/drawing/2014/main" id="{69BD3932-D1D0-1045-BD96-8B26F11B8515}"/>
              </a:ext>
            </a:extLst>
          </p:cNvPr>
          <p:cNvSpPr>
            <a:spLocks noGrp="1"/>
          </p:cNvSpPr>
          <p:nvPr>
            <p:ph type="body" sz="quarter" idx="22"/>
          </p:nvPr>
        </p:nvSpPr>
        <p:spPr/>
        <p:txBody>
          <a:bodyPr vert="horz" lIns="0" tIns="0" rIns="0" bIns="0" rtlCol="0" anchor="t">
            <a:noAutofit/>
          </a:bodyPr>
          <a:lstStyle/>
          <a:p>
            <a:r>
              <a:rPr lang="en-GB" sz="2000"/>
              <a:t>04. Final Interview, Final Professional Values, OAR  </a:t>
            </a:r>
          </a:p>
        </p:txBody>
      </p:sp>
      <p:sp>
        <p:nvSpPr>
          <p:cNvPr id="11" name="Text Placeholder 10">
            <a:extLst>
              <a:ext uri="{FF2B5EF4-FFF2-40B4-BE49-F238E27FC236}">
                <a16:creationId xmlns:a16="http://schemas.microsoft.com/office/drawing/2014/main" id="{7F247A08-A350-EF44-9F10-FC72B5466602}"/>
              </a:ext>
            </a:extLst>
          </p:cNvPr>
          <p:cNvSpPr>
            <a:spLocks noGrp="1"/>
          </p:cNvSpPr>
          <p:nvPr>
            <p:ph type="body" sz="quarter" idx="23"/>
          </p:nvPr>
        </p:nvSpPr>
        <p:spPr/>
        <p:txBody>
          <a:bodyPr vert="horz" lIns="0" tIns="0" rIns="0" bIns="0" rtlCol="0" anchor="t">
            <a:noAutofit/>
          </a:bodyPr>
          <a:lstStyle/>
          <a:p>
            <a:pPr marL="285750" indent="-285750">
              <a:buChar char="•"/>
            </a:pPr>
            <a:r>
              <a:rPr lang="en-GB"/>
              <a:t>Complete if any concerns</a:t>
            </a:r>
            <a:endParaRPr lang="en-US"/>
          </a:p>
          <a:p>
            <a:pPr marL="285750" indent="-285750">
              <a:buChar char="•"/>
            </a:pPr>
            <a:r>
              <a:rPr lang="en-GB"/>
              <a:t>Contact Link Lecturer</a:t>
            </a:r>
          </a:p>
          <a:p>
            <a:pPr marL="285750" indent="-285750">
              <a:buChar char="•"/>
            </a:pPr>
            <a:r>
              <a:rPr lang="en-GB"/>
              <a:t>Agree plan and timeframe </a:t>
            </a:r>
          </a:p>
        </p:txBody>
      </p:sp>
      <p:sp>
        <p:nvSpPr>
          <p:cNvPr id="12" name="Text Placeholder 11">
            <a:extLst>
              <a:ext uri="{FF2B5EF4-FFF2-40B4-BE49-F238E27FC236}">
                <a16:creationId xmlns:a16="http://schemas.microsoft.com/office/drawing/2014/main" id="{B115086E-2AC3-4F4D-8F85-104CFA64FECF}"/>
              </a:ext>
            </a:extLst>
          </p:cNvPr>
          <p:cNvSpPr>
            <a:spLocks noGrp="1"/>
          </p:cNvSpPr>
          <p:nvPr>
            <p:ph type="body" sz="quarter" idx="24"/>
          </p:nvPr>
        </p:nvSpPr>
        <p:spPr/>
        <p:txBody>
          <a:bodyPr vert="horz" lIns="0" tIns="0" rIns="0" bIns="0" rtlCol="0" anchor="t">
            <a:noAutofit/>
          </a:bodyPr>
          <a:lstStyle/>
          <a:p>
            <a:r>
              <a:rPr lang="en-GB" sz="2000"/>
              <a:t>05. Action Plan</a:t>
            </a:r>
          </a:p>
        </p:txBody>
      </p:sp>
      <p:sp>
        <p:nvSpPr>
          <p:cNvPr id="15" name="Slide Number Placeholder 14">
            <a:extLst>
              <a:ext uri="{FF2B5EF4-FFF2-40B4-BE49-F238E27FC236}">
                <a16:creationId xmlns:a16="http://schemas.microsoft.com/office/drawing/2014/main" id="{329469AE-B59A-AA41-9085-106D011808F5}"/>
              </a:ext>
            </a:extLst>
          </p:cNvPr>
          <p:cNvSpPr>
            <a:spLocks noGrp="1"/>
          </p:cNvSpPr>
          <p:nvPr>
            <p:ph type="sldNum" sz="quarter" idx="27"/>
          </p:nvPr>
        </p:nvSpPr>
        <p:spPr/>
        <p:txBody>
          <a:bodyPr rtlCol="0"/>
          <a:lstStyle/>
          <a:p>
            <a:pPr rtl="0"/>
            <a:fld id="{294A09A9-5501-47C1-A89A-A340965A2BE2}" type="slidenum">
              <a:rPr lang="en-GB" dirty="0" smtClean="0"/>
              <a:pPr rtl="0"/>
              <a:t>5</a:t>
            </a:fld>
            <a:endParaRPr lang="en-GB"/>
          </a:p>
        </p:txBody>
      </p:sp>
      <p:pic>
        <p:nvPicPr>
          <p:cNvPr id="7" name="Picture 6" descr="Sheffield Hallam University has an antisemitism problem – David Hirsh |  Engage">
            <a:extLst>
              <a:ext uri="{FF2B5EF4-FFF2-40B4-BE49-F238E27FC236}">
                <a16:creationId xmlns:a16="http://schemas.microsoft.com/office/drawing/2014/main" id="{1BA5D1EA-89CA-9ADE-C5D0-1293EEC10883}"/>
              </a:ext>
            </a:extLst>
          </p:cNvPr>
          <p:cNvPicPr>
            <a:picLocks noChangeAspect="1"/>
          </p:cNvPicPr>
          <p:nvPr/>
        </p:nvPicPr>
        <p:blipFill>
          <a:blip r:embed="rId3"/>
          <a:stretch>
            <a:fillRect/>
          </a:stretch>
        </p:blipFill>
        <p:spPr>
          <a:xfrm>
            <a:off x="9633680" y="5403558"/>
            <a:ext cx="2193559" cy="1147540"/>
          </a:xfrm>
          <a:prstGeom prst="rect">
            <a:avLst/>
          </a:prstGeom>
        </p:spPr>
      </p:pic>
    </p:spTree>
    <p:extLst>
      <p:ext uri="{BB962C8B-B14F-4D97-AF65-F5344CB8AC3E}">
        <p14:creationId xmlns:p14="http://schemas.microsoft.com/office/powerpoint/2010/main" val="28986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9620-6CCC-A34D-9D45-D6B57F800708}"/>
              </a:ext>
            </a:extLst>
          </p:cNvPr>
          <p:cNvSpPr>
            <a:spLocks noGrp="1"/>
          </p:cNvSpPr>
          <p:nvPr>
            <p:ph type="title"/>
          </p:nvPr>
        </p:nvSpPr>
        <p:spPr/>
        <p:txBody>
          <a:bodyPr rtlCol="0">
            <a:normAutofit fontScale="90000"/>
          </a:bodyPr>
          <a:lstStyle/>
          <a:p>
            <a:r>
              <a:rPr lang="en-GB"/>
              <a:t>Timeline for 7 week placement</a:t>
            </a:r>
          </a:p>
        </p:txBody>
      </p:sp>
      <p:sp>
        <p:nvSpPr>
          <p:cNvPr id="3" name="Text Placeholder 2">
            <a:extLst>
              <a:ext uri="{FF2B5EF4-FFF2-40B4-BE49-F238E27FC236}">
                <a16:creationId xmlns:a16="http://schemas.microsoft.com/office/drawing/2014/main" id="{6873C602-BA59-1744-B258-B489E00A3E14}"/>
              </a:ext>
            </a:extLst>
          </p:cNvPr>
          <p:cNvSpPr>
            <a:spLocks noGrp="1"/>
          </p:cNvSpPr>
          <p:nvPr>
            <p:ph type="body" sz="quarter" idx="12"/>
          </p:nvPr>
        </p:nvSpPr>
        <p:spPr>
          <a:xfrm>
            <a:off x="1172037" y="2344924"/>
            <a:ext cx="2933075" cy="269398"/>
          </a:xfrm>
        </p:spPr>
        <p:txBody>
          <a:bodyPr vert="horz" lIns="0" tIns="0" rIns="0" bIns="0" rtlCol="0" anchor="t">
            <a:noAutofit/>
          </a:bodyPr>
          <a:lstStyle/>
          <a:p>
            <a:pPr marL="285750" indent="-285750">
              <a:buChar char="•"/>
            </a:pPr>
            <a:r>
              <a:rPr lang="en-GB"/>
              <a:t>Placement Details,</a:t>
            </a:r>
            <a:endParaRPr lang="en-US"/>
          </a:p>
          <a:p>
            <a:pPr marL="285750" indent="-285750">
              <a:buChar char="•"/>
            </a:pPr>
            <a:r>
              <a:rPr lang="en-GB"/>
              <a:t>Orientation </a:t>
            </a:r>
            <a:endParaRPr lang="en-US"/>
          </a:p>
          <a:p>
            <a:pPr marL="285750" indent="-285750">
              <a:buChar char="•"/>
            </a:pPr>
            <a:r>
              <a:rPr lang="en-GB"/>
              <a:t>Initial interview</a:t>
            </a:r>
            <a:endParaRPr lang="en-US"/>
          </a:p>
          <a:p>
            <a:pPr marL="285750" indent="-285750">
              <a:buChar char="•"/>
            </a:pPr>
            <a:r>
              <a:rPr lang="en-GB"/>
              <a:t>Agree date for midpoint review</a:t>
            </a:r>
          </a:p>
          <a:p>
            <a:pPr rtl="0"/>
            <a:endParaRPr lang="en-GB"/>
          </a:p>
          <a:p>
            <a:pPr rtl="0"/>
            <a:endParaRPr lang="en-GB"/>
          </a:p>
          <a:p>
            <a:pPr rtl="0"/>
            <a:endParaRPr lang="en-GB"/>
          </a:p>
        </p:txBody>
      </p:sp>
      <p:sp>
        <p:nvSpPr>
          <p:cNvPr id="4" name="Text Placeholder 3">
            <a:extLst>
              <a:ext uri="{FF2B5EF4-FFF2-40B4-BE49-F238E27FC236}">
                <a16:creationId xmlns:a16="http://schemas.microsoft.com/office/drawing/2014/main" id="{86655189-E7B2-3A4A-99EE-997592791F7D}"/>
              </a:ext>
            </a:extLst>
          </p:cNvPr>
          <p:cNvSpPr>
            <a:spLocks noGrp="1"/>
          </p:cNvSpPr>
          <p:nvPr>
            <p:ph type="body" sz="quarter" idx="11"/>
          </p:nvPr>
        </p:nvSpPr>
        <p:spPr>
          <a:xfrm>
            <a:off x="1371906" y="1794195"/>
            <a:ext cx="2133600" cy="205837"/>
          </a:xfrm>
        </p:spPr>
        <p:txBody>
          <a:bodyPr vert="horz" lIns="0" tIns="0" rIns="0" bIns="0" rtlCol="0" anchor="t">
            <a:noAutofit/>
          </a:bodyPr>
          <a:lstStyle/>
          <a:p>
            <a:r>
              <a:rPr lang="en-GB"/>
              <a:t>Week 1 </a:t>
            </a:r>
          </a:p>
        </p:txBody>
      </p:sp>
      <p:sp>
        <p:nvSpPr>
          <p:cNvPr id="5" name="Text Placeholder 4">
            <a:extLst>
              <a:ext uri="{FF2B5EF4-FFF2-40B4-BE49-F238E27FC236}">
                <a16:creationId xmlns:a16="http://schemas.microsoft.com/office/drawing/2014/main" id="{FA4FEC49-A0F0-FB4E-9A87-B2EF11364721}"/>
              </a:ext>
            </a:extLst>
          </p:cNvPr>
          <p:cNvSpPr>
            <a:spLocks noGrp="1"/>
          </p:cNvSpPr>
          <p:nvPr>
            <p:ph type="body" sz="quarter" idx="30"/>
          </p:nvPr>
        </p:nvSpPr>
        <p:spPr>
          <a:xfrm>
            <a:off x="3897799" y="4537689"/>
            <a:ext cx="2133600" cy="369332"/>
          </a:xfrm>
        </p:spPr>
        <p:txBody>
          <a:bodyPr vert="horz" lIns="0" tIns="0" rIns="0" bIns="0" rtlCol="0" anchor="t">
            <a:noAutofit/>
          </a:bodyPr>
          <a:lstStyle/>
          <a:p>
            <a:pPr marL="285750" indent="-285750" rtl="0">
              <a:buChar char="•"/>
            </a:pPr>
            <a:r>
              <a:rPr lang="en-GB"/>
              <a:t>Proficiencies</a:t>
            </a:r>
          </a:p>
          <a:p>
            <a:pPr marL="285750" indent="-285750">
              <a:buChar char="•"/>
            </a:pPr>
            <a:r>
              <a:rPr lang="en-GB"/>
              <a:t>Episodes of Care</a:t>
            </a:r>
          </a:p>
          <a:p>
            <a:pPr marL="285750" indent="-285750">
              <a:buChar char="•"/>
            </a:pPr>
            <a:r>
              <a:rPr lang="en-GB"/>
              <a:t>Medicines Management</a:t>
            </a:r>
          </a:p>
          <a:p>
            <a:pPr marL="285750" indent="-285750">
              <a:buChar char="•"/>
            </a:pPr>
            <a:r>
              <a:rPr lang="en-GB"/>
              <a:t>Reflection Hours</a:t>
            </a:r>
          </a:p>
          <a:p>
            <a:pPr marL="285750" indent="-285750">
              <a:buChar char="•"/>
            </a:pPr>
            <a:r>
              <a:rPr lang="en-GB"/>
              <a:t>Timesheets</a:t>
            </a:r>
          </a:p>
          <a:p>
            <a:endParaRPr lang="en-GB"/>
          </a:p>
          <a:p>
            <a:endParaRPr lang="en-GB"/>
          </a:p>
        </p:txBody>
      </p:sp>
      <p:sp>
        <p:nvSpPr>
          <p:cNvPr id="6" name="Text Placeholder 5">
            <a:extLst>
              <a:ext uri="{FF2B5EF4-FFF2-40B4-BE49-F238E27FC236}">
                <a16:creationId xmlns:a16="http://schemas.microsoft.com/office/drawing/2014/main" id="{8D4284CF-DF13-E947-ADA5-0FD9AAC03C23}"/>
              </a:ext>
            </a:extLst>
          </p:cNvPr>
          <p:cNvSpPr>
            <a:spLocks noGrp="1"/>
          </p:cNvSpPr>
          <p:nvPr>
            <p:ph type="body" sz="quarter" idx="31"/>
          </p:nvPr>
        </p:nvSpPr>
        <p:spPr>
          <a:xfrm>
            <a:off x="3897799" y="4164760"/>
            <a:ext cx="2133600" cy="205837"/>
          </a:xfrm>
        </p:spPr>
        <p:txBody>
          <a:bodyPr vert="horz" lIns="0" tIns="0" rIns="0" bIns="0" rtlCol="0" anchor="t">
            <a:noAutofit/>
          </a:bodyPr>
          <a:lstStyle/>
          <a:p>
            <a:r>
              <a:rPr lang="en-GB">
                <a:solidFill>
                  <a:schemeClr val="bg1"/>
                </a:solidFill>
              </a:rPr>
              <a:t>Weeks 1-3</a:t>
            </a:r>
            <a:endParaRPr lang="en-US">
              <a:solidFill>
                <a:schemeClr val="bg1"/>
              </a:solidFill>
            </a:endParaRPr>
          </a:p>
        </p:txBody>
      </p:sp>
      <p:sp>
        <p:nvSpPr>
          <p:cNvPr id="7" name="Text Placeholder 6">
            <a:extLst>
              <a:ext uri="{FF2B5EF4-FFF2-40B4-BE49-F238E27FC236}">
                <a16:creationId xmlns:a16="http://schemas.microsoft.com/office/drawing/2014/main" id="{4E355B93-F7B4-8649-8BBF-819B529D7EC7}"/>
              </a:ext>
            </a:extLst>
          </p:cNvPr>
          <p:cNvSpPr>
            <a:spLocks noGrp="1"/>
          </p:cNvSpPr>
          <p:nvPr>
            <p:ph type="body" sz="quarter" idx="32"/>
          </p:nvPr>
        </p:nvSpPr>
        <p:spPr>
          <a:xfrm>
            <a:off x="9026695" y="4537689"/>
            <a:ext cx="2133600" cy="369332"/>
          </a:xfrm>
        </p:spPr>
        <p:txBody>
          <a:bodyPr vert="horz" lIns="0" tIns="0" rIns="0" bIns="0" rtlCol="0" anchor="t">
            <a:noAutofit/>
          </a:bodyPr>
          <a:lstStyle/>
          <a:p>
            <a:pPr marL="285750" indent="-285750">
              <a:buChar char="•"/>
            </a:pPr>
            <a:r>
              <a:rPr lang="en-GB"/>
              <a:t>Final Interview</a:t>
            </a:r>
          </a:p>
          <a:p>
            <a:pPr marL="285750" indent="-285750">
              <a:buChar char="•"/>
            </a:pPr>
            <a:r>
              <a:rPr lang="en-GB"/>
              <a:t>Final Professional Values</a:t>
            </a:r>
          </a:p>
          <a:p>
            <a:pPr marL="285750" indent="-285750">
              <a:buChar char="•"/>
            </a:pPr>
            <a:r>
              <a:rPr lang="en-GB"/>
              <a:t>OAR</a:t>
            </a:r>
          </a:p>
          <a:p>
            <a:pPr marL="285750" indent="-285750">
              <a:buChar char="•"/>
            </a:pPr>
            <a:r>
              <a:rPr lang="en-GB"/>
              <a:t>Timesheets</a:t>
            </a:r>
          </a:p>
          <a:p>
            <a:pPr marL="285750" indent="-285750">
              <a:buChar char="•"/>
            </a:pPr>
            <a:r>
              <a:rPr lang="en-GB"/>
              <a:t>Action Plan</a:t>
            </a:r>
          </a:p>
          <a:p>
            <a:endParaRPr lang="en-GB"/>
          </a:p>
        </p:txBody>
      </p:sp>
      <p:sp>
        <p:nvSpPr>
          <p:cNvPr id="8" name="Text Placeholder 7">
            <a:extLst>
              <a:ext uri="{FF2B5EF4-FFF2-40B4-BE49-F238E27FC236}">
                <a16:creationId xmlns:a16="http://schemas.microsoft.com/office/drawing/2014/main" id="{58554997-3B04-634C-A36E-69B03113315A}"/>
              </a:ext>
            </a:extLst>
          </p:cNvPr>
          <p:cNvSpPr>
            <a:spLocks noGrp="1"/>
          </p:cNvSpPr>
          <p:nvPr>
            <p:ph type="body" sz="quarter" idx="33"/>
          </p:nvPr>
        </p:nvSpPr>
        <p:spPr>
          <a:xfrm>
            <a:off x="8926760" y="4164760"/>
            <a:ext cx="2133600" cy="205837"/>
          </a:xfrm>
        </p:spPr>
        <p:txBody>
          <a:bodyPr vert="horz" lIns="0" tIns="0" rIns="0" bIns="0" rtlCol="0" anchor="t">
            <a:noAutofit/>
          </a:bodyPr>
          <a:lstStyle/>
          <a:p>
            <a:r>
              <a:rPr lang="en-GB">
                <a:solidFill>
                  <a:schemeClr val="bg1"/>
                </a:solidFill>
              </a:rPr>
              <a:t>Weeks 6-7</a:t>
            </a:r>
            <a:endParaRPr lang="en-US">
              <a:solidFill>
                <a:schemeClr val="bg1"/>
              </a:solidFill>
            </a:endParaRPr>
          </a:p>
        </p:txBody>
      </p:sp>
      <p:sp>
        <p:nvSpPr>
          <p:cNvPr id="9" name="Text Placeholder 8">
            <a:extLst>
              <a:ext uri="{FF2B5EF4-FFF2-40B4-BE49-F238E27FC236}">
                <a16:creationId xmlns:a16="http://schemas.microsoft.com/office/drawing/2014/main" id="{55F2A68F-70C1-7F46-9A1C-586701744F58}"/>
              </a:ext>
            </a:extLst>
          </p:cNvPr>
          <p:cNvSpPr>
            <a:spLocks noGrp="1"/>
          </p:cNvSpPr>
          <p:nvPr>
            <p:ph type="body" sz="quarter" idx="34"/>
          </p:nvPr>
        </p:nvSpPr>
        <p:spPr>
          <a:xfrm>
            <a:off x="6438143" y="2097906"/>
            <a:ext cx="3357796" cy="369332"/>
          </a:xfrm>
        </p:spPr>
        <p:txBody>
          <a:bodyPr vert="horz" lIns="0" tIns="0" rIns="0" bIns="0" rtlCol="0" anchor="t">
            <a:noAutofit/>
          </a:bodyPr>
          <a:lstStyle/>
          <a:p>
            <a:pPr marL="285750" indent="-285750">
              <a:buChar char="•"/>
            </a:pPr>
            <a:r>
              <a:rPr lang="en-GB"/>
              <a:t>Midpoint Interview &amp; Professional Values</a:t>
            </a:r>
            <a:endParaRPr lang="en-US"/>
          </a:p>
          <a:p>
            <a:pPr marL="285750" indent="-285750">
              <a:buFont typeface="Arial,Sans-Serif"/>
              <a:buChar char="•"/>
            </a:pPr>
            <a:r>
              <a:rPr lang="en-GB"/>
              <a:t>Proficiencies</a:t>
            </a:r>
            <a:endParaRPr lang="en-US">
              <a:solidFill>
                <a:srgbClr val="808080"/>
              </a:solidFill>
            </a:endParaRPr>
          </a:p>
          <a:p>
            <a:pPr marL="285750" indent="-285750">
              <a:buFont typeface="Arial,Sans-Serif"/>
              <a:buChar char="•"/>
            </a:pPr>
            <a:r>
              <a:rPr lang="en-GB"/>
              <a:t>Episodes of Care</a:t>
            </a:r>
            <a:endParaRPr lang="en-US">
              <a:solidFill>
                <a:srgbClr val="808080"/>
              </a:solidFill>
            </a:endParaRPr>
          </a:p>
          <a:p>
            <a:pPr marL="285750" indent="-285750">
              <a:buFont typeface="Arial,Sans-Serif"/>
              <a:buChar char="•"/>
            </a:pPr>
            <a:r>
              <a:rPr lang="en-GB"/>
              <a:t>Medicines Management</a:t>
            </a:r>
            <a:endParaRPr lang="en-US">
              <a:solidFill>
                <a:srgbClr val="808080"/>
              </a:solidFill>
            </a:endParaRPr>
          </a:p>
          <a:p>
            <a:pPr marL="285750" indent="-285750">
              <a:buFont typeface="Arial,Sans-Serif"/>
              <a:buChar char="•"/>
            </a:pPr>
            <a:r>
              <a:rPr lang="en-GB"/>
              <a:t>Reflection Hours</a:t>
            </a:r>
            <a:endParaRPr lang="en-US">
              <a:solidFill>
                <a:srgbClr val="808080"/>
              </a:solidFill>
            </a:endParaRPr>
          </a:p>
          <a:p>
            <a:endParaRPr lang="en-GB"/>
          </a:p>
          <a:p>
            <a:pPr marL="285750" indent="-285750">
              <a:buChar char="•"/>
            </a:pPr>
            <a:endParaRPr lang="en-GB"/>
          </a:p>
        </p:txBody>
      </p:sp>
      <p:sp>
        <p:nvSpPr>
          <p:cNvPr id="10" name="Text Placeholder 9">
            <a:extLst>
              <a:ext uri="{FF2B5EF4-FFF2-40B4-BE49-F238E27FC236}">
                <a16:creationId xmlns:a16="http://schemas.microsoft.com/office/drawing/2014/main" id="{9C396C20-F6DF-C940-BE16-6E008BFF9CB9}"/>
              </a:ext>
            </a:extLst>
          </p:cNvPr>
          <p:cNvSpPr>
            <a:spLocks noGrp="1"/>
          </p:cNvSpPr>
          <p:nvPr>
            <p:ph type="body" sz="quarter" idx="35"/>
          </p:nvPr>
        </p:nvSpPr>
        <p:spPr>
          <a:xfrm>
            <a:off x="6438143" y="1794195"/>
            <a:ext cx="2133600" cy="205837"/>
          </a:xfrm>
        </p:spPr>
        <p:txBody>
          <a:bodyPr vert="horz" lIns="0" tIns="0" rIns="0" bIns="0" rtlCol="0" anchor="t">
            <a:noAutofit/>
          </a:bodyPr>
          <a:lstStyle/>
          <a:p>
            <a:r>
              <a:rPr lang="en-GB"/>
              <a:t>Weeks 3-4</a:t>
            </a:r>
            <a:endParaRPr lang="en-US"/>
          </a:p>
        </p:txBody>
      </p:sp>
      <p:sp>
        <p:nvSpPr>
          <p:cNvPr id="11" name="Date Placeholder 10">
            <a:extLst>
              <a:ext uri="{FF2B5EF4-FFF2-40B4-BE49-F238E27FC236}">
                <a16:creationId xmlns:a16="http://schemas.microsoft.com/office/drawing/2014/main" id="{188C120B-6FFA-9C42-80DF-9F19DE9503F4}"/>
              </a:ext>
            </a:extLst>
          </p:cNvPr>
          <p:cNvSpPr>
            <a:spLocks noGrp="1"/>
          </p:cNvSpPr>
          <p:nvPr>
            <p:ph type="dt" sz="half" idx="36"/>
          </p:nvPr>
        </p:nvSpPr>
        <p:spPr/>
        <p:txBody>
          <a:bodyPr rtlCol="0"/>
          <a:lstStyle/>
          <a:p>
            <a:pPr rtl="0"/>
            <a:fld id="{205C080E-56F7-46D3-85C6-7314A71380FD}" type="datetime3">
              <a:rPr lang="en-GB" smtClean="0"/>
              <a:t>26 February, 2024</a:t>
            </a:fld>
            <a:endParaRPr lang="en-GB"/>
          </a:p>
        </p:txBody>
      </p:sp>
      <p:sp>
        <p:nvSpPr>
          <p:cNvPr id="12" name="Footer Placeholder 11">
            <a:extLst>
              <a:ext uri="{FF2B5EF4-FFF2-40B4-BE49-F238E27FC236}">
                <a16:creationId xmlns:a16="http://schemas.microsoft.com/office/drawing/2014/main" id="{6F29C953-E914-EE4E-B001-1E1EAD7BFD8A}"/>
              </a:ext>
            </a:extLst>
          </p:cNvPr>
          <p:cNvSpPr>
            <a:spLocks noGrp="1"/>
          </p:cNvSpPr>
          <p:nvPr>
            <p:ph type="ftr" sz="quarter" idx="37"/>
          </p:nvPr>
        </p:nvSpPr>
        <p:spPr/>
        <p:txBody>
          <a:bodyPr rtlCol="0"/>
          <a:lstStyle/>
          <a:p>
            <a:pPr rtl="0"/>
            <a:r>
              <a:rPr lang="en-GB"/>
              <a:t>Annual Review</a:t>
            </a:r>
          </a:p>
        </p:txBody>
      </p:sp>
      <p:sp>
        <p:nvSpPr>
          <p:cNvPr id="13" name="Slide Number Placeholder 12">
            <a:extLst>
              <a:ext uri="{FF2B5EF4-FFF2-40B4-BE49-F238E27FC236}">
                <a16:creationId xmlns:a16="http://schemas.microsoft.com/office/drawing/2014/main" id="{B2B0E625-26CC-9744-9B92-56905E797B65}"/>
              </a:ext>
            </a:extLst>
          </p:cNvPr>
          <p:cNvSpPr>
            <a:spLocks noGrp="1"/>
          </p:cNvSpPr>
          <p:nvPr>
            <p:ph type="sldNum" sz="quarter" idx="38"/>
          </p:nvPr>
        </p:nvSpPr>
        <p:spPr/>
        <p:txBody>
          <a:bodyPr rtlCol="0"/>
          <a:lstStyle/>
          <a:p>
            <a:pPr rtl="0"/>
            <a:fld id="{294A09A9-5501-47C1-A89A-A340965A2BE2}" type="slidenum">
              <a:rPr lang="en-GB" smtClean="0"/>
              <a:pPr rtl="0"/>
              <a:t>6</a:t>
            </a:fld>
            <a:endParaRPr lang="en-GB"/>
          </a:p>
        </p:txBody>
      </p:sp>
      <p:sp>
        <p:nvSpPr>
          <p:cNvPr id="15" name="Text Placeholder 8">
            <a:extLst>
              <a:ext uri="{FF2B5EF4-FFF2-40B4-BE49-F238E27FC236}">
                <a16:creationId xmlns:a16="http://schemas.microsoft.com/office/drawing/2014/main" id="{26CE2871-317C-9FB1-FBF3-A6568B5CB9FD}"/>
              </a:ext>
            </a:extLst>
          </p:cNvPr>
          <p:cNvSpPr txBox="1">
            <a:spLocks/>
          </p:cNvSpPr>
          <p:nvPr/>
        </p:nvSpPr>
        <p:spPr>
          <a:xfrm>
            <a:off x="10388052" y="5410732"/>
            <a:ext cx="3357796" cy="369332"/>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r>
              <a:rPr lang="en-GB"/>
              <a:t>Proficiencies</a:t>
            </a:r>
            <a:endParaRPr lang="en-US">
              <a:solidFill>
                <a:srgbClr val="808080"/>
              </a:solidFill>
            </a:endParaRPr>
          </a:p>
          <a:p>
            <a:pPr marL="285750" indent="-285750">
              <a:buFont typeface="Arial,Sans-Serif"/>
              <a:buChar char="•"/>
            </a:pPr>
            <a:r>
              <a:rPr lang="en-GB"/>
              <a:t>Episodes of Care</a:t>
            </a:r>
            <a:endParaRPr lang="en-US">
              <a:solidFill>
                <a:srgbClr val="808080"/>
              </a:solidFill>
            </a:endParaRPr>
          </a:p>
          <a:p>
            <a:pPr marL="285750" indent="-285750">
              <a:buFont typeface="Arial,Sans-Serif"/>
              <a:buChar char="•"/>
            </a:pPr>
            <a:r>
              <a:rPr lang="en-GB"/>
              <a:t>Med Management</a:t>
            </a:r>
            <a:endParaRPr lang="en-US">
              <a:solidFill>
                <a:srgbClr val="808080"/>
              </a:solidFill>
            </a:endParaRPr>
          </a:p>
          <a:p>
            <a:pPr marL="285750" indent="-285750">
              <a:buFont typeface="Arial,Sans-Serif"/>
              <a:buChar char="•"/>
            </a:pPr>
            <a:endParaRPr lang="en-GB"/>
          </a:p>
          <a:p>
            <a:pPr marL="285750" indent="-285750">
              <a:buFont typeface="Arial,Sans-Serif"/>
              <a:buChar char="•"/>
            </a:pPr>
            <a:endParaRPr lang="en-GB">
              <a:solidFill>
                <a:srgbClr val="000000"/>
              </a:solidFill>
            </a:endParaRPr>
          </a:p>
          <a:p>
            <a:pPr marL="285750" indent="-285750">
              <a:buFont typeface="Arial,Sans-Serif"/>
              <a:buChar char="•"/>
            </a:pPr>
            <a:endParaRPr lang="en-GB"/>
          </a:p>
          <a:p>
            <a:endParaRPr lang="en-GB"/>
          </a:p>
          <a:p>
            <a:pPr marL="285750" indent="-285750">
              <a:buFont typeface="Arial" panose="020B0604020202020204" pitchFamily="34" charset="0"/>
              <a:buChar char="•"/>
            </a:pPr>
            <a:endParaRPr lang="en-GB"/>
          </a:p>
        </p:txBody>
      </p:sp>
      <p:pic>
        <p:nvPicPr>
          <p:cNvPr id="17" name="Picture 16" descr="Sheffield Hallam University has an antisemitism problem – David Hirsh |  Engage">
            <a:extLst>
              <a:ext uri="{FF2B5EF4-FFF2-40B4-BE49-F238E27FC236}">
                <a16:creationId xmlns:a16="http://schemas.microsoft.com/office/drawing/2014/main" id="{33866918-665E-1320-8F9E-F1C00F2F8FD6}"/>
              </a:ext>
            </a:extLst>
          </p:cNvPr>
          <p:cNvPicPr>
            <a:picLocks noChangeAspect="1"/>
          </p:cNvPicPr>
          <p:nvPr/>
        </p:nvPicPr>
        <p:blipFill>
          <a:blip r:embed="rId3"/>
          <a:stretch>
            <a:fillRect/>
          </a:stretch>
        </p:blipFill>
        <p:spPr>
          <a:xfrm>
            <a:off x="239844" y="5416050"/>
            <a:ext cx="2193559" cy="1147540"/>
          </a:xfrm>
          <a:prstGeom prst="rect">
            <a:avLst/>
          </a:prstGeom>
        </p:spPr>
      </p:pic>
    </p:spTree>
    <p:extLst>
      <p:ext uri="{BB962C8B-B14F-4D97-AF65-F5344CB8AC3E}">
        <p14:creationId xmlns:p14="http://schemas.microsoft.com/office/powerpoint/2010/main" val="250910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B8E2-9305-9283-8D2A-A1A5349FF918}"/>
              </a:ext>
            </a:extLst>
          </p:cNvPr>
          <p:cNvSpPr>
            <a:spLocks noGrp="1"/>
          </p:cNvSpPr>
          <p:nvPr>
            <p:ph type="title"/>
          </p:nvPr>
        </p:nvSpPr>
        <p:spPr/>
        <p:txBody>
          <a:bodyPr>
            <a:normAutofit fontScale="90000"/>
          </a:bodyPr>
          <a:lstStyle/>
          <a:p>
            <a:r>
              <a:rPr lang="en-GB">
                <a:solidFill>
                  <a:schemeClr val="bg1"/>
                </a:solidFill>
              </a:rPr>
              <a:t>Make-up Placements</a:t>
            </a:r>
          </a:p>
        </p:txBody>
      </p:sp>
      <p:sp>
        <p:nvSpPr>
          <p:cNvPr id="3" name="Text Placeholder 2">
            <a:extLst>
              <a:ext uri="{FF2B5EF4-FFF2-40B4-BE49-F238E27FC236}">
                <a16:creationId xmlns:a16="http://schemas.microsoft.com/office/drawing/2014/main" id="{0808205B-7D07-0B99-6D20-4CB6A918AAD3}"/>
              </a:ext>
            </a:extLst>
          </p:cNvPr>
          <p:cNvSpPr>
            <a:spLocks noGrp="1"/>
          </p:cNvSpPr>
          <p:nvPr>
            <p:ph type="body" idx="1"/>
          </p:nvPr>
        </p:nvSpPr>
        <p:spPr/>
        <p:txBody>
          <a:bodyPr>
            <a:normAutofit/>
          </a:bodyPr>
          <a:lstStyle/>
          <a:p>
            <a:r>
              <a:rPr lang="en-GB">
                <a:solidFill>
                  <a:schemeClr val="bg1"/>
                </a:solidFill>
              </a:rPr>
              <a:t>This applies to make up placements only </a:t>
            </a:r>
            <a:endParaRPr lang="en-US">
              <a:solidFill>
                <a:schemeClr val="bg1"/>
              </a:solidFill>
            </a:endParaRPr>
          </a:p>
        </p:txBody>
      </p:sp>
      <p:sp>
        <p:nvSpPr>
          <p:cNvPr id="5" name="Content Placeholder 4">
            <a:extLst>
              <a:ext uri="{FF2B5EF4-FFF2-40B4-BE49-F238E27FC236}">
                <a16:creationId xmlns:a16="http://schemas.microsoft.com/office/drawing/2014/main" id="{70D11BF9-1718-8400-D246-0D2D0C4C2328}"/>
              </a:ext>
            </a:extLst>
          </p:cNvPr>
          <p:cNvSpPr>
            <a:spLocks noGrp="1"/>
          </p:cNvSpPr>
          <p:nvPr>
            <p:ph sz="half" idx="2"/>
          </p:nvPr>
        </p:nvSpPr>
        <p:spPr>
          <a:xfrm>
            <a:off x="1288809" y="2786653"/>
            <a:ext cx="10387149" cy="3179791"/>
          </a:xfrm>
        </p:spPr>
        <p:txBody>
          <a:bodyPr>
            <a:normAutofit/>
          </a:bodyPr>
          <a:lstStyle/>
          <a:p>
            <a:r>
              <a:rPr lang="en-GB" b="1">
                <a:solidFill>
                  <a:schemeClr val="bg1"/>
                </a:solidFill>
              </a:rPr>
              <a:t>For 3 week placement or less:</a:t>
            </a:r>
          </a:p>
          <a:p>
            <a:pPr marL="0" indent="0">
              <a:buNone/>
            </a:pPr>
            <a:r>
              <a:rPr lang="en-GB">
                <a:solidFill>
                  <a:schemeClr val="bg1"/>
                </a:solidFill>
              </a:rPr>
              <a:t>          Professional Values, Final Interview, Timesheets logged, OAR completed </a:t>
            </a:r>
          </a:p>
          <a:p>
            <a:r>
              <a:rPr lang="en-GB" b="1">
                <a:solidFill>
                  <a:schemeClr val="bg1"/>
                </a:solidFill>
              </a:rPr>
              <a:t>For 4 week placement or longer:</a:t>
            </a:r>
          </a:p>
          <a:p>
            <a:pPr marL="0" indent="0">
              <a:buNone/>
            </a:pPr>
            <a:r>
              <a:rPr lang="en-GB">
                <a:solidFill>
                  <a:schemeClr val="bg1"/>
                </a:solidFill>
              </a:rPr>
              <a:t>        Follow regular process</a:t>
            </a:r>
          </a:p>
          <a:p>
            <a:endParaRPr lang="en-GB">
              <a:solidFill>
                <a:schemeClr val="bg1"/>
              </a:solidFill>
            </a:endParaRPr>
          </a:p>
          <a:p>
            <a:r>
              <a:rPr lang="en-GB">
                <a:solidFill>
                  <a:schemeClr val="bg1"/>
                </a:solidFill>
              </a:rPr>
              <a:t>Information confirmed by Practice Placement Learning Lead, Jan 2024 </a:t>
            </a:r>
          </a:p>
          <a:p>
            <a:r>
              <a:rPr lang="en-GB">
                <a:solidFill>
                  <a:schemeClr val="bg1"/>
                </a:solidFill>
              </a:rPr>
              <a:t> Contact link team for your area if concerns</a:t>
            </a:r>
          </a:p>
          <a:p>
            <a:pPr marL="0" indent="0">
              <a:buNone/>
            </a:pPr>
            <a:endParaRPr lang="en-GB"/>
          </a:p>
          <a:p>
            <a:endParaRPr lang="en-GB"/>
          </a:p>
        </p:txBody>
      </p:sp>
      <p:sp>
        <p:nvSpPr>
          <p:cNvPr id="7" name="Date Placeholder 6">
            <a:extLst>
              <a:ext uri="{FF2B5EF4-FFF2-40B4-BE49-F238E27FC236}">
                <a16:creationId xmlns:a16="http://schemas.microsoft.com/office/drawing/2014/main" id="{4F4A6292-9637-2A84-534F-49DCB5722334}"/>
              </a:ext>
            </a:extLst>
          </p:cNvPr>
          <p:cNvSpPr>
            <a:spLocks noGrp="1"/>
          </p:cNvSpPr>
          <p:nvPr>
            <p:ph type="dt" sz="half" idx="14"/>
          </p:nvPr>
        </p:nvSpPr>
        <p:spPr/>
        <p:txBody>
          <a:bodyPr/>
          <a:lstStyle/>
          <a:p>
            <a:pPr rtl="0"/>
            <a:fld id="{F88F5F63-8808-4375-85CE-D0FAFA3BBE65}" type="datetime3">
              <a:rPr lang="en-GB" noProof="0" smtClean="0">
                <a:latin typeface="+mn-lt"/>
              </a:rPr>
              <a:t>26 February, 2024</a:t>
            </a:fld>
            <a:endParaRPr lang="en-GB" noProof="0">
              <a:latin typeface="+mn-lt"/>
            </a:endParaRPr>
          </a:p>
        </p:txBody>
      </p:sp>
      <p:sp>
        <p:nvSpPr>
          <p:cNvPr id="8" name="Footer Placeholder 7">
            <a:extLst>
              <a:ext uri="{FF2B5EF4-FFF2-40B4-BE49-F238E27FC236}">
                <a16:creationId xmlns:a16="http://schemas.microsoft.com/office/drawing/2014/main" id="{DA56AA04-908E-FC13-6973-19BE02AF0659}"/>
              </a:ext>
            </a:extLst>
          </p:cNvPr>
          <p:cNvSpPr>
            <a:spLocks noGrp="1"/>
          </p:cNvSpPr>
          <p:nvPr>
            <p:ph type="ftr" sz="quarter" idx="15"/>
          </p:nvPr>
        </p:nvSpPr>
        <p:spPr/>
        <p:txBody>
          <a:bodyPr/>
          <a:lstStyle/>
          <a:p>
            <a:pPr rtl="0"/>
            <a:r>
              <a:rPr lang="en-GB" noProof="0"/>
              <a:t>Annual Review</a:t>
            </a:r>
            <a:endParaRPr lang="en-GB" b="0" noProof="0"/>
          </a:p>
        </p:txBody>
      </p:sp>
      <p:sp>
        <p:nvSpPr>
          <p:cNvPr id="9" name="Slide Number Placeholder 8">
            <a:extLst>
              <a:ext uri="{FF2B5EF4-FFF2-40B4-BE49-F238E27FC236}">
                <a16:creationId xmlns:a16="http://schemas.microsoft.com/office/drawing/2014/main" id="{A3009F5B-699B-E640-4710-093628637A8D}"/>
              </a:ext>
            </a:extLst>
          </p:cNvPr>
          <p:cNvSpPr>
            <a:spLocks noGrp="1"/>
          </p:cNvSpPr>
          <p:nvPr>
            <p:ph type="sldNum" sz="quarter" idx="16"/>
          </p:nvPr>
        </p:nvSpPr>
        <p:spPr/>
        <p:txBody>
          <a:bodyPr/>
          <a:lstStyle/>
          <a:p>
            <a:pPr rtl="0"/>
            <a:fld id="{294A09A9-5501-47C1-A89A-A340965A2BE2}" type="slidenum">
              <a:rPr lang="en-GB" noProof="0" smtClean="0"/>
              <a:pPr rtl="0"/>
              <a:t>7</a:t>
            </a:fld>
            <a:endParaRPr lang="en-GB" noProof="0"/>
          </a:p>
        </p:txBody>
      </p:sp>
      <p:pic>
        <p:nvPicPr>
          <p:cNvPr id="10" name="Picture 9" descr="Sheffield Hallam University has an antisemitism problem – David Hirsh |  Engage">
            <a:extLst>
              <a:ext uri="{FF2B5EF4-FFF2-40B4-BE49-F238E27FC236}">
                <a16:creationId xmlns:a16="http://schemas.microsoft.com/office/drawing/2014/main" id="{188924B6-583A-2F6A-05FB-DF0BDC43E639}"/>
              </a:ext>
            </a:extLst>
          </p:cNvPr>
          <p:cNvPicPr>
            <a:picLocks noChangeAspect="1"/>
          </p:cNvPicPr>
          <p:nvPr/>
        </p:nvPicPr>
        <p:blipFill>
          <a:blip r:embed="rId2"/>
          <a:stretch>
            <a:fillRect/>
          </a:stretch>
        </p:blipFill>
        <p:spPr>
          <a:xfrm>
            <a:off x="9633680" y="5403558"/>
            <a:ext cx="2193559" cy="1147540"/>
          </a:xfrm>
          <a:prstGeom prst="rect">
            <a:avLst/>
          </a:prstGeom>
        </p:spPr>
      </p:pic>
      <p:sp>
        <p:nvSpPr>
          <p:cNvPr id="12" name="Rectangle 11">
            <a:extLst>
              <a:ext uri="{FF2B5EF4-FFF2-40B4-BE49-F238E27FC236}">
                <a16:creationId xmlns:a16="http://schemas.microsoft.com/office/drawing/2014/main" id="{1F7F2E9C-182F-03D5-20E7-BF4874D9517A}"/>
              </a:ext>
            </a:extLst>
          </p:cNvPr>
          <p:cNvSpPr/>
          <p:nvPr/>
        </p:nvSpPr>
        <p:spPr>
          <a:xfrm>
            <a:off x="594975" y="1796664"/>
            <a:ext cx="2898098" cy="3747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1E7782E-38A3-E689-5231-50F94D5A82B3}"/>
              </a:ext>
            </a:extLst>
          </p:cNvPr>
          <p:cNvSpPr/>
          <p:nvPr/>
        </p:nvSpPr>
        <p:spPr>
          <a:xfrm>
            <a:off x="5916482" y="1796663"/>
            <a:ext cx="2898098" cy="3747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741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9620-6CCC-A34D-9D45-D6B57F800708}"/>
              </a:ext>
            </a:extLst>
          </p:cNvPr>
          <p:cNvSpPr>
            <a:spLocks noGrp="1"/>
          </p:cNvSpPr>
          <p:nvPr>
            <p:ph type="title"/>
          </p:nvPr>
        </p:nvSpPr>
        <p:spPr/>
        <p:txBody>
          <a:bodyPr rtlCol="0">
            <a:normAutofit fontScale="90000"/>
          </a:bodyPr>
          <a:lstStyle/>
          <a:p>
            <a:r>
              <a:rPr lang="en-GB"/>
              <a:t>Timeline for 3 week makeup placement</a:t>
            </a:r>
          </a:p>
        </p:txBody>
      </p:sp>
      <p:sp>
        <p:nvSpPr>
          <p:cNvPr id="3" name="Text Placeholder 2">
            <a:extLst>
              <a:ext uri="{FF2B5EF4-FFF2-40B4-BE49-F238E27FC236}">
                <a16:creationId xmlns:a16="http://schemas.microsoft.com/office/drawing/2014/main" id="{6873C602-BA59-1744-B258-B489E00A3E14}"/>
              </a:ext>
            </a:extLst>
          </p:cNvPr>
          <p:cNvSpPr>
            <a:spLocks noGrp="1"/>
          </p:cNvSpPr>
          <p:nvPr>
            <p:ph type="body" sz="quarter" idx="12"/>
          </p:nvPr>
        </p:nvSpPr>
        <p:spPr>
          <a:xfrm>
            <a:off x="1296955" y="2757154"/>
            <a:ext cx="2420911" cy="381823"/>
          </a:xfrm>
        </p:spPr>
        <p:txBody>
          <a:bodyPr vert="horz" lIns="0" tIns="0" rIns="0" bIns="0" rtlCol="0" anchor="t">
            <a:noAutofit/>
          </a:bodyPr>
          <a:lstStyle/>
          <a:p>
            <a:pPr marL="285750" indent="-285750">
              <a:buChar char="•"/>
            </a:pPr>
            <a:r>
              <a:rPr lang="en-GB"/>
              <a:t>Placement Details</a:t>
            </a:r>
            <a:endParaRPr lang="en-US"/>
          </a:p>
          <a:p>
            <a:pPr marL="285750" indent="-285750">
              <a:buChar char="•"/>
            </a:pPr>
            <a:r>
              <a:rPr lang="en-GB"/>
              <a:t>Orientation</a:t>
            </a:r>
          </a:p>
          <a:p>
            <a:pPr marL="285750" indent="-285750">
              <a:buChar char="•"/>
            </a:pPr>
            <a:r>
              <a:rPr lang="en-GB"/>
              <a:t>Initial Interview - Optional</a:t>
            </a:r>
          </a:p>
          <a:p>
            <a:pPr rtl="0"/>
            <a:endParaRPr lang="en-GB"/>
          </a:p>
          <a:p>
            <a:endParaRPr lang="en-GB"/>
          </a:p>
        </p:txBody>
      </p:sp>
      <p:sp>
        <p:nvSpPr>
          <p:cNvPr id="4" name="Text Placeholder 3">
            <a:extLst>
              <a:ext uri="{FF2B5EF4-FFF2-40B4-BE49-F238E27FC236}">
                <a16:creationId xmlns:a16="http://schemas.microsoft.com/office/drawing/2014/main" id="{86655189-E7B2-3A4A-99EE-997592791F7D}"/>
              </a:ext>
            </a:extLst>
          </p:cNvPr>
          <p:cNvSpPr>
            <a:spLocks noGrp="1"/>
          </p:cNvSpPr>
          <p:nvPr>
            <p:ph type="body" sz="quarter" idx="11"/>
          </p:nvPr>
        </p:nvSpPr>
        <p:spPr>
          <a:xfrm>
            <a:off x="1296955" y="2193932"/>
            <a:ext cx="2133600" cy="205837"/>
          </a:xfrm>
        </p:spPr>
        <p:txBody>
          <a:bodyPr vert="horz" lIns="0" tIns="0" rIns="0" bIns="0" rtlCol="0" anchor="t">
            <a:noAutofit/>
          </a:bodyPr>
          <a:lstStyle/>
          <a:p>
            <a:r>
              <a:rPr lang="en-GB"/>
              <a:t>Week 1</a:t>
            </a:r>
            <a:endParaRPr lang="en-US"/>
          </a:p>
        </p:txBody>
      </p:sp>
      <p:sp>
        <p:nvSpPr>
          <p:cNvPr id="7" name="Text Placeholder 6">
            <a:extLst>
              <a:ext uri="{FF2B5EF4-FFF2-40B4-BE49-F238E27FC236}">
                <a16:creationId xmlns:a16="http://schemas.microsoft.com/office/drawing/2014/main" id="{4E355B93-F7B4-8649-8BBF-819B529D7EC7}"/>
              </a:ext>
            </a:extLst>
          </p:cNvPr>
          <p:cNvSpPr>
            <a:spLocks noGrp="1"/>
          </p:cNvSpPr>
          <p:nvPr>
            <p:ph type="body" sz="quarter" idx="32"/>
          </p:nvPr>
        </p:nvSpPr>
        <p:spPr>
          <a:xfrm>
            <a:off x="9001710" y="4812508"/>
            <a:ext cx="2440989" cy="365125"/>
          </a:xfrm>
        </p:spPr>
        <p:txBody>
          <a:bodyPr vert="horz" lIns="0" tIns="0" rIns="0" bIns="0" rtlCol="0" anchor="t">
            <a:noAutofit/>
          </a:bodyPr>
          <a:lstStyle/>
          <a:p>
            <a:pPr marL="285750" indent="-285750">
              <a:buChar char="•"/>
            </a:pPr>
            <a:r>
              <a:rPr lang="en-GB"/>
              <a:t>Final Interview</a:t>
            </a:r>
            <a:endParaRPr lang="en-US"/>
          </a:p>
          <a:p>
            <a:pPr marL="285750" indent="-285750">
              <a:buChar char="•"/>
            </a:pPr>
            <a:r>
              <a:rPr lang="en-GB"/>
              <a:t>Final Professional Values</a:t>
            </a:r>
          </a:p>
          <a:p>
            <a:pPr marL="285750" indent="-285750">
              <a:buChar char="•"/>
            </a:pPr>
            <a:r>
              <a:rPr lang="en-GB"/>
              <a:t>OAR</a:t>
            </a:r>
          </a:p>
          <a:p>
            <a:pPr marL="285750" indent="-285750">
              <a:buChar char="•"/>
            </a:pPr>
            <a:r>
              <a:rPr lang="en-GB"/>
              <a:t>Hours</a:t>
            </a:r>
          </a:p>
          <a:p>
            <a:endParaRPr lang="en-GB"/>
          </a:p>
        </p:txBody>
      </p:sp>
      <p:sp>
        <p:nvSpPr>
          <p:cNvPr id="8" name="Text Placeholder 7">
            <a:extLst>
              <a:ext uri="{FF2B5EF4-FFF2-40B4-BE49-F238E27FC236}">
                <a16:creationId xmlns:a16="http://schemas.microsoft.com/office/drawing/2014/main" id="{58554997-3B04-634C-A36E-69B03113315A}"/>
              </a:ext>
            </a:extLst>
          </p:cNvPr>
          <p:cNvSpPr>
            <a:spLocks noGrp="1"/>
          </p:cNvSpPr>
          <p:nvPr>
            <p:ph type="body" sz="quarter" idx="33"/>
          </p:nvPr>
        </p:nvSpPr>
        <p:spPr>
          <a:xfrm>
            <a:off x="9001711" y="4327154"/>
            <a:ext cx="2133600" cy="205837"/>
          </a:xfrm>
        </p:spPr>
        <p:txBody>
          <a:bodyPr vert="horz" lIns="0" tIns="0" rIns="0" bIns="0" rtlCol="0" anchor="t">
            <a:noAutofit/>
          </a:bodyPr>
          <a:lstStyle/>
          <a:p>
            <a:r>
              <a:rPr lang="en-GB">
                <a:solidFill>
                  <a:schemeClr val="bg1"/>
                </a:solidFill>
              </a:rPr>
              <a:t>Week 3</a:t>
            </a:r>
            <a:endParaRPr lang="en-US">
              <a:solidFill>
                <a:schemeClr val="bg1"/>
              </a:solidFill>
            </a:endParaRPr>
          </a:p>
        </p:txBody>
      </p:sp>
      <p:sp>
        <p:nvSpPr>
          <p:cNvPr id="9" name="Text Placeholder 8">
            <a:extLst>
              <a:ext uri="{FF2B5EF4-FFF2-40B4-BE49-F238E27FC236}">
                <a16:creationId xmlns:a16="http://schemas.microsoft.com/office/drawing/2014/main" id="{55F2A68F-70C1-7F46-9A1C-586701744F58}"/>
              </a:ext>
            </a:extLst>
          </p:cNvPr>
          <p:cNvSpPr>
            <a:spLocks noGrp="1"/>
          </p:cNvSpPr>
          <p:nvPr>
            <p:ph type="body" sz="quarter" idx="34"/>
          </p:nvPr>
        </p:nvSpPr>
        <p:spPr>
          <a:xfrm>
            <a:off x="6438143" y="2747479"/>
            <a:ext cx="2133600" cy="369332"/>
          </a:xfrm>
        </p:spPr>
        <p:txBody>
          <a:bodyPr vert="horz" lIns="0" tIns="0" rIns="0" bIns="0" rtlCol="0" anchor="t">
            <a:noAutofit/>
          </a:bodyPr>
          <a:lstStyle/>
          <a:p>
            <a:pPr marL="285750" indent="-285750">
              <a:buChar char="•"/>
            </a:pPr>
            <a:r>
              <a:rPr lang="en-GB"/>
              <a:t>Midpoint Professional Values</a:t>
            </a:r>
            <a:endParaRPr lang="en-US"/>
          </a:p>
          <a:p>
            <a:pPr marL="285750" indent="-285750">
              <a:buChar char="•"/>
            </a:pPr>
            <a:r>
              <a:rPr lang="en-GB"/>
              <a:t>Hours</a:t>
            </a:r>
          </a:p>
        </p:txBody>
      </p:sp>
      <p:sp>
        <p:nvSpPr>
          <p:cNvPr id="10" name="Text Placeholder 9">
            <a:extLst>
              <a:ext uri="{FF2B5EF4-FFF2-40B4-BE49-F238E27FC236}">
                <a16:creationId xmlns:a16="http://schemas.microsoft.com/office/drawing/2014/main" id="{9C396C20-F6DF-C940-BE16-6E008BFF9CB9}"/>
              </a:ext>
            </a:extLst>
          </p:cNvPr>
          <p:cNvSpPr>
            <a:spLocks noGrp="1"/>
          </p:cNvSpPr>
          <p:nvPr>
            <p:ph type="body" sz="quarter" idx="35"/>
          </p:nvPr>
        </p:nvSpPr>
        <p:spPr>
          <a:xfrm>
            <a:off x="6438143" y="2193932"/>
            <a:ext cx="2133600" cy="205837"/>
          </a:xfrm>
        </p:spPr>
        <p:txBody>
          <a:bodyPr vert="horz" lIns="0" tIns="0" rIns="0" bIns="0" rtlCol="0" anchor="t">
            <a:noAutofit/>
          </a:bodyPr>
          <a:lstStyle/>
          <a:p>
            <a:r>
              <a:rPr lang="en-GB"/>
              <a:t>Week 2 </a:t>
            </a:r>
          </a:p>
        </p:txBody>
      </p:sp>
      <p:sp>
        <p:nvSpPr>
          <p:cNvPr id="11" name="Date Placeholder 10">
            <a:extLst>
              <a:ext uri="{FF2B5EF4-FFF2-40B4-BE49-F238E27FC236}">
                <a16:creationId xmlns:a16="http://schemas.microsoft.com/office/drawing/2014/main" id="{188C120B-6FFA-9C42-80DF-9F19DE9503F4}"/>
              </a:ext>
            </a:extLst>
          </p:cNvPr>
          <p:cNvSpPr>
            <a:spLocks noGrp="1"/>
          </p:cNvSpPr>
          <p:nvPr>
            <p:ph type="dt" sz="half" idx="36"/>
          </p:nvPr>
        </p:nvSpPr>
        <p:spPr/>
        <p:txBody>
          <a:bodyPr rtlCol="0"/>
          <a:lstStyle/>
          <a:p>
            <a:pPr rtl="0"/>
            <a:fld id="{205C080E-56F7-46D3-85C6-7314A71380FD}" type="datetime3">
              <a:rPr lang="en-GB" smtClean="0"/>
              <a:t>26 February, 2024</a:t>
            </a:fld>
            <a:endParaRPr lang="en-GB"/>
          </a:p>
        </p:txBody>
      </p:sp>
      <p:sp>
        <p:nvSpPr>
          <p:cNvPr id="12" name="Footer Placeholder 11">
            <a:extLst>
              <a:ext uri="{FF2B5EF4-FFF2-40B4-BE49-F238E27FC236}">
                <a16:creationId xmlns:a16="http://schemas.microsoft.com/office/drawing/2014/main" id="{6F29C953-E914-EE4E-B001-1E1EAD7BFD8A}"/>
              </a:ext>
            </a:extLst>
          </p:cNvPr>
          <p:cNvSpPr>
            <a:spLocks noGrp="1"/>
          </p:cNvSpPr>
          <p:nvPr>
            <p:ph type="ftr" sz="quarter" idx="37"/>
          </p:nvPr>
        </p:nvSpPr>
        <p:spPr/>
        <p:txBody>
          <a:bodyPr rtlCol="0"/>
          <a:lstStyle/>
          <a:p>
            <a:pPr rtl="0"/>
            <a:r>
              <a:rPr lang="en-GB"/>
              <a:t>Annual Review</a:t>
            </a:r>
          </a:p>
        </p:txBody>
      </p:sp>
      <p:sp>
        <p:nvSpPr>
          <p:cNvPr id="13" name="Slide Number Placeholder 12">
            <a:extLst>
              <a:ext uri="{FF2B5EF4-FFF2-40B4-BE49-F238E27FC236}">
                <a16:creationId xmlns:a16="http://schemas.microsoft.com/office/drawing/2014/main" id="{B2B0E625-26CC-9744-9B92-56905E797B65}"/>
              </a:ext>
            </a:extLst>
          </p:cNvPr>
          <p:cNvSpPr>
            <a:spLocks noGrp="1"/>
          </p:cNvSpPr>
          <p:nvPr>
            <p:ph type="sldNum" sz="quarter" idx="38"/>
          </p:nvPr>
        </p:nvSpPr>
        <p:spPr/>
        <p:txBody>
          <a:bodyPr rtlCol="0"/>
          <a:lstStyle/>
          <a:p>
            <a:pPr rtl="0"/>
            <a:fld id="{294A09A9-5501-47C1-A89A-A340965A2BE2}" type="slidenum">
              <a:rPr lang="en-GB" smtClean="0"/>
              <a:pPr rtl="0"/>
              <a:t>8</a:t>
            </a:fld>
            <a:endParaRPr lang="en-GB"/>
          </a:p>
        </p:txBody>
      </p:sp>
      <p:pic>
        <p:nvPicPr>
          <p:cNvPr id="17" name="Picture 16" descr="Sheffield Hallam University has an antisemitism problem – David Hirsh |  Engage">
            <a:extLst>
              <a:ext uri="{FF2B5EF4-FFF2-40B4-BE49-F238E27FC236}">
                <a16:creationId xmlns:a16="http://schemas.microsoft.com/office/drawing/2014/main" id="{9E473969-DD42-D337-3CE9-0E33BF0C73A0}"/>
              </a:ext>
            </a:extLst>
          </p:cNvPr>
          <p:cNvPicPr>
            <a:picLocks noChangeAspect="1"/>
          </p:cNvPicPr>
          <p:nvPr/>
        </p:nvPicPr>
        <p:blipFill>
          <a:blip r:embed="rId3"/>
          <a:stretch>
            <a:fillRect/>
          </a:stretch>
        </p:blipFill>
        <p:spPr>
          <a:xfrm>
            <a:off x="239844" y="5416050"/>
            <a:ext cx="2193559" cy="1147540"/>
          </a:xfrm>
          <a:prstGeom prst="rect">
            <a:avLst/>
          </a:prstGeom>
        </p:spPr>
      </p:pic>
    </p:spTree>
    <p:extLst>
      <p:ext uri="{BB962C8B-B14F-4D97-AF65-F5344CB8AC3E}">
        <p14:creationId xmlns:p14="http://schemas.microsoft.com/office/powerpoint/2010/main" val="315907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rtlCol="0"/>
          <a:lstStyle/>
          <a:p>
            <a:pPr rtl="0"/>
            <a:r>
              <a:rPr lang="en-GB"/>
              <a:t>Any questions?</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964023" y="2786445"/>
            <a:ext cx="4827178" cy="3192491"/>
          </a:xfrm>
        </p:spPr>
        <p:txBody>
          <a:bodyPr rtlCol="0">
            <a:normAutofit/>
          </a:bodyPr>
          <a:lstStyle/>
          <a:p>
            <a:r>
              <a:rPr lang="en-GB"/>
              <a:t>It is the student's responsibility to highlight their development needs</a:t>
            </a:r>
          </a:p>
          <a:p>
            <a:r>
              <a:rPr lang="en-GB"/>
              <a:t>Dependent on what year AND what placement the student is on will depend on the types of proficiencies need completing </a:t>
            </a:r>
          </a:p>
          <a:p>
            <a:r>
              <a:rPr lang="en-GB"/>
              <a:t>Episodes of Care, Proficiencies and Meds Management may have been completed on a previous placement in that Part</a:t>
            </a:r>
          </a:p>
          <a:p>
            <a:pPr marL="0" indent="0" rtl="0">
              <a:buNone/>
            </a:pPr>
            <a:br>
              <a:rPr lang="en-GB"/>
            </a:br>
            <a:endParaRPr lang="en-GB"/>
          </a:p>
          <a:p>
            <a:pPr marL="0" indent="0" rtl="0">
              <a:buNone/>
            </a:pPr>
            <a:endParaRPr lang="en-GB"/>
          </a:p>
          <a:p>
            <a:pPr rtl="0"/>
            <a:endParaRPr lang="en-GB"/>
          </a:p>
        </p:txBody>
      </p:sp>
      <p:sp>
        <p:nvSpPr>
          <p:cNvPr id="7" name="Date Placeholder 6">
            <a:extLst>
              <a:ext uri="{FF2B5EF4-FFF2-40B4-BE49-F238E27FC236}">
                <a16:creationId xmlns:a16="http://schemas.microsoft.com/office/drawing/2014/main" id="{99E44123-0AF5-4A4C-B0C7-BB7409DE8161}"/>
              </a:ext>
            </a:extLst>
          </p:cNvPr>
          <p:cNvSpPr>
            <a:spLocks noGrp="1"/>
          </p:cNvSpPr>
          <p:nvPr>
            <p:ph type="dt" sz="half" idx="14"/>
          </p:nvPr>
        </p:nvSpPr>
        <p:spPr/>
        <p:txBody>
          <a:bodyPr rtlCol="0"/>
          <a:lstStyle/>
          <a:p>
            <a:pPr rtl="0"/>
            <a:fld id="{EBA62EA1-C702-4416-8680-A16A96D7FAF5}" type="datetime3">
              <a:rPr lang="en-GB" sz="1100" smtClean="0"/>
              <a:t>26 February, 2024</a:t>
            </a:fld>
            <a:endParaRPr lang="en-GB" sz="1100"/>
          </a:p>
        </p:txBody>
      </p:sp>
      <p:sp>
        <p:nvSpPr>
          <p:cNvPr id="8" name="Footer Placeholder 7">
            <a:extLst>
              <a:ext uri="{FF2B5EF4-FFF2-40B4-BE49-F238E27FC236}">
                <a16:creationId xmlns:a16="http://schemas.microsoft.com/office/drawing/2014/main" id="{2A659727-BBB9-9B49-BCA1-694F74F717C4}"/>
              </a:ext>
            </a:extLst>
          </p:cNvPr>
          <p:cNvSpPr>
            <a:spLocks noGrp="1"/>
          </p:cNvSpPr>
          <p:nvPr>
            <p:ph type="ftr" sz="quarter" idx="15"/>
          </p:nvPr>
        </p:nvSpPr>
        <p:spPr/>
        <p:txBody>
          <a:bodyPr rtlCol="0"/>
          <a:lstStyle/>
          <a:p>
            <a:pPr rtl="0"/>
            <a:r>
              <a:rPr lang="en-GB"/>
              <a:t>Annual Review</a:t>
            </a:r>
            <a:endParaRPr lang="en-GB" sz="1100"/>
          </a:p>
        </p:txBody>
      </p:sp>
      <p:sp>
        <p:nvSpPr>
          <p:cNvPr id="9" name="Slide Number Placeholder 8">
            <a:extLst>
              <a:ext uri="{FF2B5EF4-FFF2-40B4-BE49-F238E27FC236}">
                <a16:creationId xmlns:a16="http://schemas.microsoft.com/office/drawing/2014/main" id="{9A5802D8-6C81-6C4F-97CF-C1F2344EE894}"/>
              </a:ext>
            </a:extLst>
          </p:cNvPr>
          <p:cNvSpPr>
            <a:spLocks noGrp="1"/>
          </p:cNvSpPr>
          <p:nvPr>
            <p:ph type="sldNum" sz="quarter" idx="16"/>
          </p:nvPr>
        </p:nvSpPr>
        <p:spPr/>
        <p:txBody>
          <a:bodyPr rtlCol="0"/>
          <a:lstStyle/>
          <a:p>
            <a:pPr algn="l" rtl="0"/>
            <a:fld id="{294A09A9-5501-47C1-A89A-A340965A2BE2}" type="slidenum">
              <a:rPr lang="en-GB" smtClean="0"/>
              <a:pPr algn="l" rtl="0"/>
              <a:t>9</a:t>
            </a:fld>
            <a:endParaRPr lang="en-GB"/>
          </a:p>
        </p:txBody>
      </p:sp>
      <p:pic>
        <p:nvPicPr>
          <p:cNvPr id="6" name="Picture 5" descr="Sheffield Hallam University has an antisemitism problem – David Hirsh |  Engage">
            <a:extLst>
              <a:ext uri="{FF2B5EF4-FFF2-40B4-BE49-F238E27FC236}">
                <a16:creationId xmlns:a16="http://schemas.microsoft.com/office/drawing/2014/main" id="{46AD2356-0778-C1FD-850E-700609F7A676}"/>
              </a:ext>
            </a:extLst>
          </p:cNvPr>
          <p:cNvPicPr>
            <a:picLocks noChangeAspect="1"/>
          </p:cNvPicPr>
          <p:nvPr/>
        </p:nvPicPr>
        <p:blipFill>
          <a:blip r:embed="rId3"/>
          <a:stretch>
            <a:fillRect/>
          </a:stretch>
        </p:blipFill>
        <p:spPr>
          <a:xfrm>
            <a:off x="9633680" y="5403558"/>
            <a:ext cx="2193559" cy="1147540"/>
          </a:xfrm>
          <a:prstGeom prst="rect">
            <a:avLst/>
          </a:prstGeom>
        </p:spPr>
      </p:pic>
      <p:sp>
        <p:nvSpPr>
          <p:cNvPr id="12" name="Rectangle 11">
            <a:extLst>
              <a:ext uri="{FF2B5EF4-FFF2-40B4-BE49-F238E27FC236}">
                <a16:creationId xmlns:a16="http://schemas.microsoft.com/office/drawing/2014/main" id="{520F85AD-3361-04A7-2A62-32AB2021A93E}"/>
              </a:ext>
            </a:extLst>
          </p:cNvPr>
          <p:cNvSpPr/>
          <p:nvPr/>
        </p:nvSpPr>
        <p:spPr>
          <a:xfrm>
            <a:off x="594975" y="1796664"/>
            <a:ext cx="2898098" cy="3747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Content Placeholder 9" descr="A computer and a phone on a table&#10;&#10;Description automatically generated">
            <a:extLst>
              <a:ext uri="{FF2B5EF4-FFF2-40B4-BE49-F238E27FC236}">
                <a16:creationId xmlns:a16="http://schemas.microsoft.com/office/drawing/2014/main" id="{19F6750A-0260-7EC7-2783-07DCD05ECA03}"/>
              </a:ext>
            </a:extLst>
          </p:cNvPr>
          <p:cNvPicPr>
            <a:picLocks noChangeAspect="1"/>
          </p:cNvPicPr>
          <p:nvPr/>
        </p:nvPicPr>
        <p:blipFill>
          <a:blip r:embed="rId4"/>
          <a:stretch>
            <a:fillRect/>
          </a:stretch>
        </p:blipFill>
        <p:spPr>
          <a:xfrm>
            <a:off x="2342001" y="136525"/>
            <a:ext cx="6761922" cy="6134675"/>
          </a:xfrm>
          <a:prstGeom prst="rect">
            <a:avLst/>
          </a:prstGeom>
        </p:spPr>
      </p:pic>
    </p:spTree>
    <p:extLst>
      <p:ext uri="{BB962C8B-B14F-4D97-AF65-F5344CB8AC3E}">
        <p14:creationId xmlns:p14="http://schemas.microsoft.com/office/powerpoint/2010/main" val="7676759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a7d11931-7749-47da-89d6-5c50053e2b99" xsi:nil="true"/>
    <lcf76f155ced4ddcb4097134ff3c332f xmlns="a7d11931-7749-47da-89d6-5c50053e2b99">
      <Terms xmlns="http://schemas.microsoft.com/office/infopath/2007/PartnerControls"/>
    </lcf76f155ced4ddcb4097134ff3c332f>
    <TaxCatchAll xmlns="4ff9a2ae-20f9-4126-a28e-4cf2599bf73d" xsi:nil="true"/>
    <SharedWithUsers xmlns="4ff9a2ae-20f9-4126-a28e-4cf2599bf73d">
      <UserInfo>
        <DisplayName>FOSTER, Abbie (PRIMARY CARE DONCASTER LIMITED)</DisplayName>
        <AccountId>52</AccountId>
        <AccountType/>
      </UserInfo>
      <UserInfo>
        <DisplayName>COLLINS, Amy (PRIMARY CARE DONCASTER LIMITED)</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CD8B8404AC3240AE5FB38BF09558CC" ma:contentTypeVersion="17" ma:contentTypeDescription="Create a new document." ma:contentTypeScope="" ma:versionID="1adb4abc3ad09f7135cb21310a88d7b7">
  <xsd:schema xmlns:xsd="http://www.w3.org/2001/XMLSchema" xmlns:xs="http://www.w3.org/2001/XMLSchema" xmlns:p="http://schemas.microsoft.com/office/2006/metadata/properties" xmlns:ns2="a7d11931-7749-47da-89d6-5c50053e2b99" xmlns:ns3="4ff9a2ae-20f9-4126-a28e-4cf2599bf73d" targetNamespace="http://schemas.microsoft.com/office/2006/metadata/properties" ma:root="true" ma:fieldsID="9ab4de5e64c64ad2730018771ddeb45a" ns2:_="" ns3:_="">
    <xsd:import namespace="a7d11931-7749-47da-89d6-5c50053e2b99"/>
    <xsd:import namespace="4ff9a2ae-20f9-4126-a28e-4cf2599bf7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d11931-7749-47da-89d6-5c50053e2b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f9a2ae-20f9-4126-a28e-4cf2599bf7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298c08b-c9bf-4cde-8383-4e23d78ce822}" ma:internalName="TaxCatchAll" ma:showField="CatchAllData" ma:web="4ff9a2ae-20f9-4126-a28e-4cf2599bf7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09EC1AB0-9704-404D-B6D3-819D938AC55B}">
  <ds:schemaRefs>
    <ds:schemaRef ds:uri="4ff9a2ae-20f9-4126-a28e-4cf2599bf73d"/>
    <ds:schemaRef ds:uri="71af3243-3dd4-4a8d-8c0d-dd76da1f02a5"/>
    <ds:schemaRef ds:uri="a7d11931-7749-47da-89d6-5c50053e2b9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7BADD1-D577-4B28-BF9C-09D2E0AFC853}">
  <ds:schemaRefs>
    <ds:schemaRef ds:uri="4ff9a2ae-20f9-4126-a28e-4cf2599bf73d"/>
    <ds:schemaRef ds:uri="a7d11931-7749-47da-89d6-5c50053e2b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{223FA1EC-3B70-4220-B52A-F78202EEE538}tf78853419_win32</Template>
  <Application>Microsoft Office PowerPoint</Application>
  <PresentationFormat>Widescreen</PresentationFormat>
  <Slides>18</Slides>
  <Notes>10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MYEPAD Support Session </vt:lpstr>
      <vt:lpstr>Plan for completion:</vt:lpstr>
      <vt:lpstr>Timeline for 7 week placement</vt:lpstr>
      <vt:lpstr>Make-up Placements</vt:lpstr>
      <vt:lpstr>Timeline for 3 week makeup placement</vt:lpstr>
      <vt:lpstr>Any questions?</vt:lpstr>
      <vt:lpstr>Useful Links </vt:lpstr>
      <vt:lpstr>Any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Myepad’s  How to complete </dc:title>
  <dc:creator>Bedford, Joanne</dc:creator>
  <cp:revision>1</cp:revision>
  <dcterms:created xsi:type="dcterms:W3CDTF">2024-02-07T10:09:56Z</dcterms:created>
  <dcterms:modified xsi:type="dcterms:W3CDTF">2024-02-26T13:39:05Z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0x0101006FCD8B8404AC3240AE5FB38BF09558CC</vt:lpwstr>
  </property>
  <property fmtid="{D5CDD505-2E9C-101B-9397-08002B2CF9AE}" pid="3" name="MediaServiceImageTags">
    <vt:lpwstr/>
  </property>
</Properties>
</file>